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6" r:id="rId6"/>
    <p:sldId id="257" r:id="rId7"/>
    <p:sldId id="294" r:id="rId8"/>
    <p:sldId id="259" r:id="rId9"/>
    <p:sldId id="258" r:id="rId10"/>
    <p:sldId id="263" r:id="rId11"/>
    <p:sldId id="300" r:id="rId12"/>
    <p:sldId id="264" r:id="rId13"/>
    <p:sldId id="301" r:id="rId14"/>
    <p:sldId id="261" r:id="rId15"/>
    <p:sldId id="302" r:id="rId16"/>
    <p:sldId id="268" r:id="rId17"/>
    <p:sldId id="269" r:id="rId18"/>
    <p:sldId id="267" r:id="rId19"/>
    <p:sldId id="270" r:id="rId20"/>
    <p:sldId id="285" r:id="rId21"/>
    <p:sldId id="293" r:id="rId22"/>
    <p:sldId id="287" r:id="rId23"/>
    <p:sldId id="288" r:id="rId24"/>
    <p:sldId id="292" r:id="rId25"/>
    <p:sldId id="278" r:id="rId26"/>
    <p:sldId id="279" r:id="rId27"/>
    <p:sldId id="280" r:id="rId28"/>
    <p:sldId id="281" r:id="rId29"/>
    <p:sldId id="290" r:id="rId30"/>
    <p:sldId id="291" r:id="rId31"/>
    <p:sldId id="289" r:id="rId32"/>
    <p:sldId id="282" r:id="rId33"/>
    <p:sldId id="283" r:id="rId34"/>
    <p:sldId id="265" r:id="rId35"/>
    <p:sldId id="303" r:id="rId36"/>
    <p:sldId id="266" r:id="rId37"/>
    <p:sldId id="276" r:id="rId38"/>
    <p:sldId id="277" r:id="rId39"/>
    <p:sldId id="274" r:id="rId40"/>
    <p:sldId id="271" r:id="rId41"/>
    <p:sldId id="272" r:id="rId42"/>
    <p:sldId id="273" r:id="rId43"/>
    <p:sldId id="295" r:id="rId44"/>
    <p:sldId id="296" r:id="rId45"/>
    <p:sldId id="29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19B7-1395-33EC-FE63-36151D23D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E3BFB-C1B9-56B3-BC31-F7423FAC2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0D19-991D-0141-2A8C-5DED96CC8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A3311-2B90-C29E-921D-FFFF2637A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35D2A-2656-B2A8-0249-7CC32578B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88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7537E-8E5A-F88A-0A09-9D3BE5E8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D9793-07C0-5E3A-9DC3-80AEEE2AB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6DF97-06AB-CB11-9F4C-5F25C7C0A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25156-AF5E-C640-E3BE-28B58D684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DFEA5-90C8-0B4D-1BD7-DA8C42118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911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3B623-11A8-6FA9-730B-EDF1F8516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B2D28-037A-EB3F-CC9C-61B6688C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18CE7-C372-80BF-949D-C79561AD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1927F-B850-341C-21B7-7E5B6058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A85DC-12EA-D7A8-2451-4D991B29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3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6814-7510-8D3C-4712-206BA420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FD7EE-72FE-03A2-5255-5E5E98E17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6DDE0-1D62-B32C-282A-4337A7D35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62E40-EE5A-DBC2-3F0E-1046DC7A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7EFA9-715A-8517-5FAB-2EE21197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43685-D685-3EF9-C33B-48B0A826E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31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2CC23-17FF-F290-776A-1593CB78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F87C4-E54F-0DB5-5725-54B6E79D6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A46083-BF7B-6E15-B841-D079F2946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8B354A-762B-9A62-7431-978ED5A27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12FB26-950D-440B-76AF-7935ACA36F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ABD994-1E59-B004-24E4-460D23FDE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459593-1B49-EF47-73B5-DFC95BC9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8A0F6E-FBD0-5CB2-3E5B-F03083C7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89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73D6-43A7-69B8-E2FA-B73FE203F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31874-D382-AF30-AE41-1642AFB30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E98144-C028-F896-B3CC-2CABB7C24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3ACEF-1C26-19A1-E1DF-0A07E7D09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69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E87AD2-895D-527D-6C51-56CFD9D6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2DEDED-FAD6-343A-6709-0DFFE8038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201B7-0046-C252-71BA-27BEACEC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39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317E-C48C-578A-2A5F-A02DB4F8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1B46C-1536-6CE6-92F2-EA37D8D1D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ABB5C-8A06-BCBE-D075-C857FEF7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54C0D-2530-1CE6-3CB5-1013E97C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3C4CC-575C-1326-086F-851FC5AB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F08D1-BF2C-EC90-44BA-D21ED7F88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62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A562-B779-28B8-A85B-CAFB90A9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A4D87D-9367-4714-F017-053676D25D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61282-0044-F4E2-E5E3-138CB8172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89ED0-D08E-9C30-06AA-17ED51BE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16AF7-D3C4-DE3F-5AC5-5F655F82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F8D43-AC30-3476-D4D6-FB3E4877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41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2DCAC-1F02-FAC3-8F7D-563EBCEEE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14BF4C-4329-E45F-20DA-76040516B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31CF5-358C-0E8B-5D40-97B231368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ACB1C-177B-EF31-9B56-1AD3E7049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E71BF-F57B-F142-C1D9-CC8E23C5E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6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413683-D918-0514-AD40-54506BBEE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C6158-615B-51D7-D06A-E2A14398A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C9412-7DB6-BBC4-7E0C-19ECBA8E9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FE942-A6C2-7D27-A786-B5263271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DE114-F587-60DC-9EA1-CB40D1684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22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BF0946-C963-1A6F-65D0-5200A4FF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7F98C-3049-4551-EBD3-FA24618DC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EE8E-4FC7-0F85-5007-CC8A3EF59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707D6-01C4-4333-9726-427498B1906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244D2-E11A-E4F6-CA4D-BE46D3D7D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5B0E8-43D7-B439-4E33-09F8D9E54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D8A5A-3B5D-4BA4-9E17-6D7328FD5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561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ollage of human anatomy and brain&#10;&#10;Description automatically generated">
            <a:extLst>
              <a:ext uri="{FF2B5EF4-FFF2-40B4-BE49-F238E27FC236}">
                <a16:creationId xmlns:a16="http://schemas.microsoft.com/office/drawing/2014/main" id="{7BBA7204-4F08-57BD-FB23-449CD20E2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 b="2825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0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ld person wearing glasses and a robe&#10;&#10;Description automatically generated">
            <a:extLst>
              <a:ext uri="{FF2B5EF4-FFF2-40B4-BE49-F238E27FC236}">
                <a16:creationId xmlns:a16="http://schemas.microsoft.com/office/drawing/2014/main" id="{EFA9DED6-BF65-6C27-5A8E-7368903E1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kull with brain and skeleton parts&#10;&#10;Description automatically generated">
            <a:extLst>
              <a:ext uri="{FF2B5EF4-FFF2-40B4-BE49-F238E27FC236}">
                <a16:creationId xmlns:a16="http://schemas.microsoft.com/office/drawing/2014/main" id="{96F96C8A-11DC-D2BD-70C9-2F282183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" b="240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trees with text&#10;&#10;Description automatically generated">
            <a:extLst>
              <a:ext uri="{FF2B5EF4-FFF2-40B4-BE49-F238E27FC236}">
                <a16:creationId xmlns:a16="http://schemas.microsoft.com/office/drawing/2014/main" id="{148ACB7B-CE97-0A2E-BDCC-B499A4F2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5"/>
          <a:stretch/>
        </p:blipFill>
        <p:spPr>
          <a:xfrm>
            <a:off x="2667000" y="182880"/>
            <a:ext cx="6858000" cy="627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67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CA34199-9E4A-6736-DA50-26C8A5EA5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272" y="0"/>
            <a:ext cx="4821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8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se-up of a document&#10;&#10;Description automatically generated">
            <a:extLst>
              <a:ext uri="{FF2B5EF4-FFF2-40B4-BE49-F238E27FC236}">
                <a16:creationId xmlns:a16="http://schemas.microsoft.com/office/drawing/2014/main" id="{2C31D68A-C542-7D86-D28F-AF2BAF110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79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8851" y="1759700"/>
            <a:ext cx="89391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/>
              <a:t>What is Life?</a:t>
            </a:r>
          </a:p>
          <a:p>
            <a:pPr algn="l"/>
            <a:endParaRPr lang="en-GB" sz="3600" dirty="0"/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What is Health?</a:t>
            </a:r>
          </a:p>
          <a:p>
            <a:pPr algn="l"/>
            <a:endParaRPr lang="en-GB" sz="3600" dirty="0"/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What is Healthy Life?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4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886200"/>
            <a:ext cx="9480638" cy="1752600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rgbClr val="3366FF"/>
                </a:solidFill>
              </a:rPr>
              <a:t> </a:t>
            </a: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790306" y="2212588"/>
            <a:ext cx="85832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/>
              <a:t>Does our Education system teach us? 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Does our Healthcare institution heal us?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Does our Society prepare us?</a:t>
            </a:r>
          </a:p>
        </p:txBody>
      </p:sp>
    </p:spTree>
    <p:extLst>
      <p:ext uri="{BB962C8B-B14F-4D97-AF65-F5344CB8AC3E}">
        <p14:creationId xmlns:p14="http://schemas.microsoft.com/office/powerpoint/2010/main" val="322357525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8366" y="1759700"/>
            <a:ext cx="89391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/>
              <a:t>Does our Education system teach;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/>
              <a:t>-Critical thinking</a:t>
            </a:r>
          </a:p>
          <a:p>
            <a:pPr algn="l"/>
            <a:r>
              <a:rPr lang="en-GB" sz="2400" dirty="0"/>
              <a:t>-Dietary nourishment</a:t>
            </a:r>
          </a:p>
          <a:p>
            <a:pPr algn="l"/>
            <a:r>
              <a:rPr lang="en-GB" sz="2400" dirty="0"/>
              <a:t>-Emotional regulation</a:t>
            </a:r>
          </a:p>
          <a:p>
            <a:pPr algn="l"/>
            <a:r>
              <a:rPr lang="en-GB" sz="2400" dirty="0"/>
              <a:t>-Relationship expectations  </a:t>
            </a:r>
          </a:p>
          <a:p>
            <a:pPr algn="l"/>
            <a:r>
              <a:rPr lang="en-GB" sz="2400" dirty="0"/>
              <a:t>-Finance management </a:t>
            </a:r>
          </a:p>
          <a:p>
            <a:pPr algn="l"/>
            <a:r>
              <a:rPr lang="en-GB" sz="2400" dirty="0"/>
              <a:t>-Societal behaviour </a:t>
            </a:r>
          </a:p>
          <a:p>
            <a:pPr algn="l"/>
            <a:r>
              <a:rPr lang="en-GB" sz="2400" dirty="0"/>
              <a:t>-Risk stratification</a:t>
            </a:r>
          </a:p>
          <a:p>
            <a:pPr algn="l"/>
            <a:r>
              <a:rPr lang="en-GB" sz="2400" dirty="0"/>
              <a:t>-Task prioritisation</a:t>
            </a:r>
          </a:p>
          <a:p>
            <a:pPr algn="l"/>
            <a:r>
              <a:rPr lang="en-GB" sz="2400" dirty="0"/>
              <a:t>-Civilisation sense</a:t>
            </a:r>
          </a:p>
          <a:p>
            <a:pPr algn="l"/>
            <a:r>
              <a:rPr lang="en-GB" sz="2400" dirty="0"/>
              <a:t>-Cosmic alignment</a:t>
            </a:r>
          </a:p>
        </p:txBody>
      </p:sp>
    </p:spTree>
    <p:extLst>
      <p:ext uri="{BB962C8B-B14F-4D97-AF65-F5344CB8AC3E}">
        <p14:creationId xmlns:p14="http://schemas.microsoft.com/office/powerpoint/2010/main" val="511198764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8851" y="1759699"/>
            <a:ext cx="893914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Is it HealthCare or SickCare?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/>
              <a:t>Is our Doctors/HCP healthy?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/>
              <a:t>Can Drs diagnose &amp; treat broken HealthCare? </a:t>
            </a:r>
          </a:p>
          <a:p>
            <a:pPr algn="l"/>
            <a:r>
              <a:rPr lang="en-GB" sz="2800" dirty="0"/>
              <a:t> </a:t>
            </a:r>
          </a:p>
          <a:p>
            <a:pPr algn="l"/>
            <a:r>
              <a:rPr lang="en-GB" sz="2800" dirty="0"/>
              <a:t>Do Drs discuss Nutrition, Exercise, </a:t>
            </a:r>
            <a:r>
              <a:rPr lang="en-GB" sz="2800" dirty="0" err="1"/>
              <a:t>LifeStyle</a:t>
            </a:r>
            <a:r>
              <a:rPr lang="en-GB" sz="2800" dirty="0"/>
              <a:t> etc?  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/>
              <a:t>Do we need Reactive Doctors or </a:t>
            </a:r>
            <a:r>
              <a:rPr lang="en-GB" sz="2800" dirty="0" err="1"/>
              <a:t>ProActive</a:t>
            </a:r>
            <a:r>
              <a:rPr lang="en-GB" sz="2800" dirty="0"/>
              <a:t> Healers?</a:t>
            </a:r>
          </a:p>
          <a:p>
            <a:pPr algn="l"/>
            <a:endParaRPr lang="en-GB" sz="3600" dirty="0"/>
          </a:p>
          <a:p>
            <a:pPr algn="l"/>
            <a:endParaRPr lang="en-GB" sz="3600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995136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octors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21266"/>
            <a:ext cx="4020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2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130425"/>
            <a:ext cx="7772400" cy="3926498"/>
          </a:xfrm>
        </p:spPr>
        <p:txBody>
          <a:bodyPr>
            <a:normAutofit fontScale="90000"/>
          </a:bodyPr>
          <a:lstStyle/>
          <a:p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886200"/>
            <a:ext cx="9480638" cy="1752600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rgbClr val="3366FF"/>
                </a:solidFill>
              </a:rPr>
              <a:t> </a:t>
            </a: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ealth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523" y="0"/>
            <a:ext cx="5883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human body&#10;&#10;Description automatically generated">
            <a:extLst>
              <a:ext uri="{FF2B5EF4-FFF2-40B4-BE49-F238E27FC236}">
                <a16:creationId xmlns:a16="http://schemas.microsoft.com/office/drawing/2014/main" id="{8B96E6D3-0830-4574-1801-E79608A3D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431" y="0"/>
            <a:ext cx="4533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03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diagram of the human body">
            <a:extLst>
              <a:ext uri="{FF2B5EF4-FFF2-40B4-BE49-F238E27FC236}">
                <a16:creationId xmlns:a16="http://schemas.microsoft.com/office/drawing/2014/main" id="{5BDEA52B-0272-32A2-3ED0-326962F38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6" r="1" b="3694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08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the human body&#10;&#10;Description automatically generated">
            <a:extLst>
              <a:ext uri="{FF2B5EF4-FFF2-40B4-BE49-F238E27FC236}">
                <a16:creationId xmlns:a16="http://schemas.microsoft.com/office/drawing/2014/main" id="{EAD0479B-4EED-55AB-35C1-9E1A6F682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59" y="-137160"/>
            <a:ext cx="3403278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16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erson's body&#10;&#10;Description automatically generated">
            <a:extLst>
              <a:ext uri="{FF2B5EF4-FFF2-40B4-BE49-F238E27FC236}">
                <a16:creationId xmlns:a16="http://schemas.microsoft.com/office/drawing/2014/main" id="{76C8F673-60AA-CFA8-79ED-D588D933F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24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mustache and glasses&#10;&#10;Description automatically generated">
            <a:extLst>
              <a:ext uri="{FF2B5EF4-FFF2-40B4-BE49-F238E27FC236}">
                <a16:creationId xmlns:a16="http://schemas.microsoft.com/office/drawing/2014/main" id="{3F1969C1-1908-F0C3-CF93-14EAE9453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1" y="0"/>
            <a:ext cx="11926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38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ith a mustache&#10;&#10;Description automatically generated">
            <a:extLst>
              <a:ext uri="{FF2B5EF4-FFF2-40B4-BE49-F238E27FC236}">
                <a16:creationId xmlns:a16="http://schemas.microsoft.com/office/drawing/2014/main" id="{EC4F30D5-3597-3C27-9F09-8F5DA00CE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2" b="-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3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the spinal cord&#10;&#10;Description automatically generated">
            <a:extLst>
              <a:ext uri="{FF2B5EF4-FFF2-40B4-BE49-F238E27FC236}">
                <a16:creationId xmlns:a16="http://schemas.microsoft.com/office/drawing/2014/main" id="{ADB27B22-F654-A1BB-86CF-1F735BEAC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44" y="0"/>
            <a:ext cx="4456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95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brain&#10;&#10;Description automatically generated">
            <a:extLst>
              <a:ext uri="{FF2B5EF4-FFF2-40B4-BE49-F238E27FC236}">
                <a16:creationId xmlns:a16="http://schemas.microsoft.com/office/drawing/2014/main" id="{7F297831-9660-8C68-9214-A616078B2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17" y="0"/>
            <a:ext cx="10523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3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brain and money on her head&#10;&#10;Description automatically generated">
            <a:extLst>
              <a:ext uri="{FF2B5EF4-FFF2-40B4-BE49-F238E27FC236}">
                <a16:creationId xmlns:a16="http://schemas.microsoft.com/office/drawing/2014/main" id="{2EFEA7E1-DF4B-ADC8-B964-9CCC33F42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69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a cartoon of a person and a beaver&#10;&#10;Description automatically generated">
            <a:extLst>
              <a:ext uri="{FF2B5EF4-FFF2-40B4-BE49-F238E27FC236}">
                <a16:creationId xmlns:a16="http://schemas.microsoft.com/office/drawing/2014/main" id="{E6604C20-E197-97BE-E7C9-256FE283B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74" y="1510863"/>
            <a:ext cx="11635851" cy="383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stress and cortical stress">
            <a:extLst>
              <a:ext uri="{FF2B5EF4-FFF2-40B4-BE49-F238E27FC236}">
                <a16:creationId xmlns:a16="http://schemas.microsoft.com/office/drawing/2014/main" id="{0A52BDAF-B869-EAA7-73EA-0C4561975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595312"/>
            <a:ext cx="8572500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81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rain with different colored circles and words&#10;&#10;Description automatically generated">
            <a:extLst>
              <a:ext uri="{FF2B5EF4-FFF2-40B4-BE49-F238E27FC236}">
                <a16:creationId xmlns:a16="http://schemas.microsoft.com/office/drawing/2014/main" id="{E5844F18-4617-AFD6-2F21-D1590EC0F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33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ist of different types of health care&#10;&#10;Description automatically generated with medium confidence">
            <a:extLst>
              <a:ext uri="{FF2B5EF4-FFF2-40B4-BE49-F238E27FC236}">
                <a16:creationId xmlns:a16="http://schemas.microsoft.com/office/drawing/2014/main" id="{BFC0C7D1-21C7-388A-D288-FBAAD5015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12" y="176212"/>
            <a:ext cx="65055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4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keyboard with a glowing brain&#10;&#10;Description automatically generated">
            <a:extLst>
              <a:ext uri="{FF2B5EF4-FFF2-40B4-BE49-F238E27FC236}">
                <a16:creationId xmlns:a16="http://schemas.microsoft.com/office/drawing/2014/main" id="{D9720F1F-72D1-8827-8512-5BE2274F7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70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E964789A-F7BD-6A50-60D8-F180B6217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34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ain with red text&#10;&#10;Description automatically generated">
            <a:extLst>
              <a:ext uri="{FF2B5EF4-FFF2-40B4-BE49-F238E27FC236}">
                <a16:creationId xmlns:a16="http://schemas.microsoft.com/office/drawing/2014/main" id="{3517B6D6-5F6C-37D0-C608-46B0FA766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ED0C20FA-7ECA-FDBF-AC29-0058F8481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196" y="0"/>
            <a:ext cx="9591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45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colorful sky">
            <a:extLst>
              <a:ext uri="{FF2B5EF4-FFF2-40B4-BE49-F238E27FC236}">
                <a16:creationId xmlns:a16="http://schemas.microsoft.com/office/drawing/2014/main" id="{2BEF9123-7FF8-E4C5-01F7-9F2F0D42C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0"/>
            <a:ext cx="952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7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driving a car&#10;&#10;Description automatically generated">
            <a:extLst>
              <a:ext uri="{FF2B5EF4-FFF2-40B4-BE49-F238E27FC236}">
                <a16:creationId xmlns:a16="http://schemas.microsoft.com/office/drawing/2014/main" id="{03382CF1-F692-18A6-3770-EB495070C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914" y="0"/>
            <a:ext cx="7860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32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8851" y="1759700"/>
            <a:ext cx="89391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/>
              <a:t>What is Life?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Life is a journey in pursuit of happiness.</a:t>
            </a:r>
          </a:p>
          <a:p>
            <a:pPr algn="l"/>
            <a:endParaRPr lang="en-GB" sz="3600" dirty="0"/>
          </a:p>
          <a:p>
            <a:pPr algn="l"/>
            <a:r>
              <a:rPr lang="en-GB" sz="2400" dirty="0"/>
              <a:t>Life is also a journey on the unchartered terrain where every driver creates own path while no one has map either. We grow up, create an imagination filled map calling illusion as perfection.</a:t>
            </a:r>
          </a:p>
          <a:p>
            <a:pPr algn="l"/>
            <a:r>
              <a:rPr lang="en-GB" sz="2400" dirty="0"/>
              <a:t> </a:t>
            </a:r>
          </a:p>
          <a:p>
            <a:pPr algn="l"/>
            <a:r>
              <a:rPr lang="en-GB" sz="2400" dirty="0"/>
              <a:t>Perfection is just a dynamic figment of an imagination by juvenile mind lost in fantasy land chasing a life that </a:t>
            </a:r>
            <a:r>
              <a:rPr lang="en-GB" sz="2400" dirty="0" err="1"/>
              <a:t>doesn</a:t>
            </a:r>
            <a:r>
              <a:rPr lang="mr-IN" sz="2400" dirty="0"/>
              <a:t>’</a:t>
            </a:r>
            <a:r>
              <a:rPr lang="en-GB" sz="2400" dirty="0"/>
              <a:t>t exist adding burden on our own self.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059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 with a person driving on the road&#10;&#10;Description automatically generated">
            <a:extLst>
              <a:ext uri="{FF2B5EF4-FFF2-40B4-BE49-F238E27FC236}">
                <a16:creationId xmlns:a16="http://schemas.microsoft.com/office/drawing/2014/main" id="{360AB6B1-D73D-8141-DE50-ECCDDFBE5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10" y="0"/>
            <a:ext cx="6816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1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pic>
        <p:nvPicPr>
          <p:cNvPr id="5" name="Picture 4" descr="Trident Glob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524" y="0"/>
            <a:ext cx="612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pic>
        <p:nvPicPr>
          <p:cNvPr id="5" name="Picture 4" descr="IMG_996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400" y="0"/>
            <a:ext cx="3988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pic>
        <p:nvPicPr>
          <p:cNvPr id="5" name="Picture 4" descr="MB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65" y="1249703"/>
            <a:ext cx="6096000" cy="5191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49673" y="593837"/>
            <a:ext cx="50993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TRIANGLE of HEALING </a:t>
            </a:r>
          </a:p>
        </p:txBody>
      </p:sp>
    </p:spTree>
    <p:extLst>
      <p:ext uri="{BB962C8B-B14F-4D97-AF65-F5344CB8AC3E}">
        <p14:creationId xmlns:p14="http://schemas.microsoft.com/office/powerpoint/2010/main" val="15675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8851" y="1759700"/>
            <a:ext cx="89391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/>
              <a:t>Mind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Happiness VS Contentment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What defines Happiness &amp; are you?</a:t>
            </a:r>
          </a:p>
          <a:p>
            <a:pPr algn="l"/>
            <a:r>
              <a:rPr lang="en-GB" sz="3600" dirty="0"/>
              <a:t>Why not &amp; how to?</a:t>
            </a:r>
          </a:p>
          <a:p>
            <a:pPr algn="l"/>
            <a:r>
              <a:rPr lang="en-GB" sz="3600" dirty="0"/>
              <a:t>Self-care VS Self</a:t>
            </a:r>
            <a:r>
              <a:rPr lang="en-GB" sz="3600"/>
              <a:t>-centric</a:t>
            </a:r>
            <a:endParaRPr lang="en-GB" sz="3600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66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8851" y="1759699"/>
            <a:ext cx="89391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/>
              <a:t>Body</a:t>
            </a:r>
          </a:p>
          <a:p>
            <a:pPr algn="l"/>
            <a:endParaRPr lang="en-GB" sz="3600" dirty="0"/>
          </a:p>
          <a:p>
            <a:pPr algn="l"/>
            <a:r>
              <a:rPr lang="en-GB" sz="3600" dirty="0"/>
              <a:t>Diet &amp; Nutrition</a:t>
            </a:r>
          </a:p>
          <a:p>
            <a:pPr algn="l"/>
            <a:r>
              <a:rPr lang="en-GB" sz="3600"/>
              <a:t>Vitamins(D) </a:t>
            </a:r>
            <a:r>
              <a:rPr lang="en-GB" sz="3600" dirty="0"/>
              <a:t>&amp; Minerals</a:t>
            </a:r>
          </a:p>
          <a:p>
            <a:pPr algn="l"/>
            <a:r>
              <a:rPr lang="en-GB" sz="3600" dirty="0"/>
              <a:t>Fitness &amp; Exercise </a:t>
            </a:r>
          </a:p>
          <a:p>
            <a:pPr algn="l"/>
            <a:r>
              <a:rPr lang="en-GB" sz="3600" dirty="0"/>
              <a:t>Breathing coordination </a:t>
            </a:r>
          </a:p>
          <a:p>
            <a:pPr algn="l"/>
            <a:r>
              <a:rPr lang="en-GB" sz="3600" dirty="0"/>
              <a:t>Sleep, Rest &amp; Recovery</a:t>
            </a:r>
          </a:p>
        </p:txBody>
      </p:sp>
    </p:spTree>
    <p:extLst>
      <p:ext uri="{BB962C8B-B14F-4D97-AF65-F5344CB8AC3E}">
        <p14:creationId xmlns:p14="http://schemas.microsoft.com/office/powerpoint/2010/main" val="38430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6449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711450" y="2209800"/>
            <a:ext cx="9480550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8851" y="1759699"/>
            <a:ext cx="89391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/>
              <a:t>Soul</a:t>
            </a:r>
            <a:endParaRPr lang="en-GB" dirty="0"/>
          </a:p>
          <a:p>
            <a:pPr algn="l"/>
            <a:r>
              <a:rPr lang="en-GB" sz="3600" dirty="0"/>
              <a:t>           </a:t>
            </a:r>
          </a:p>
          <a:p>
            <a:pPr algn="l"/>
            <a:r>
              <a:rPr lang="en-GB" sz="3600" dirty="0"/>
              <a:t>Contentment </a:t>
            </a:r>
          </a:p>
          <a:p>
            <a:pPr algn="l"/>
            <a:r>
              <a:rPr lang="en-GB" sz="3600" dirty="0"/>
              <a:t>Purpose of Life </a:t>
            </a:r>
          </a:p>
          <a:p>
            <a:pPr algn="l"/>
            <a:r>
              <a:rPr lang="en-GB" sz="3600" dirty="0"/>
              <a:t>Right, Wrong or Righteous</a:t>
            </a:r>
          </a:p>
          <a:p>
            <a:pPr algn="l"/>
            <a:r>
              <a:rPr lang="en-GB" sz="3600" dirty="0"/>
              <a:t>Soul is window to Cosmos</a:t>
            </a:r>
          </a:p>
        </p:txBody>
      </p:sp>
    </p:spTree>
    <p:extLst>
      <p:ext uri="{BB962C8B-B14F-4D97-AF65-F5344CB8AC3E}">
        <p14:creationId xmlns:p14="http://schemas.microsoft.com/office/powerpoint/2010/main" val="20063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380092" y="434115"/>
          <a:ext cx="3434080" cy="551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283200" imgH="8483600" progId="Word.Document.12">
                  <p:embed/>
                </p:oleObj>
              </mc:Choice>
              <mc:Fallback>
                <p:oleObj name="Document" r:id="rId3" imgW="5283200" imgH="8483600" progId="Word.Document.12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0092" y="434115"/>
                        <a:ext cx="3434080" cy="5514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251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493" y="3644901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9480638" cy="14351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3366FF"/>
                </a:solidFill>
              </a:rPr>
              <a:t> </a:t>
            </a:r>
          </a:p>
          <a:p>
            <a:endParaRPr lang="en-GB" sz="4800" dirty="0">
              <a:solidFill>
                <a:srgbClr val="3366FF"/>
              </a:solidFill>
            </a:endParaRPr>
          </a:p>
          <a:p>
            <a:endParaRPr lang="en-GB" sz="4800" dirty="0">
              <a:solidFill>
                <a:srgbClr val="3366FF"/>
              </a:solidFill>
            </a:endParaRPr>
          </a:p>
        </p:txBody>
      </p:sp>
      <p:pic>
        <p:nvPicPr>
          <p:cNvPr id="4" name="Picture 3" descr="TNI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414" y="0"/>
            <a:ext cx="2593586" cy="237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671161" y="219023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   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282989" y="639404"/>
          <a:ext cx="3794760" cy="553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270500" imgH="7683500" progId="Word.Document.12">
                  <p:embed/>
                </p:oleObj>
              </mc:Choice>
              <mc:Fallback>
                <p:oleObj name="Document" r:id="rId3" imgW="5270500" imgH="7683500" progId="Word.Documen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2989" y="639404"/>
                        <a:ext cx="3794760" cy="5532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204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Namah.png">
            <a:extLst>
              <a:ext uri="{FF2B5EF4-FFF2-40B4-BE49-F238E27FC236}">
                <a16:creationId xmlns:a16="http://schemas.microsoft.com/office/drawing/2014/main" id="{C18C6675-B1E1-B047-FB34-0BE7CE1EA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2" r="1143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68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1AA938FE962A45A3E19DCBCF209F91" ma:contentTypeVersion="10" ma:contentTypeDescription="Create a new document." ma:contentTypeScope="" ma:versionID="adc074099a518a74349503f8871f0461">
  <xsd:schema xmlns:xsd="http://www.w3.org/2001/XMLSchema" xmlns:xs="http://www.w3.org/2001/XMLSchema" xmlns:p="http://schemas.microsoft.com/office/2006/metadata/properties" xmlns:ns3="32678723-8c06-45e1-8bd0-318b9868a43d" xmlns:ns4="5789755c-de38-4fe3-9623-40afa3bba1e2" targetNamespace="http://schemas.microsoft.com/office/2006/metadata/properties" ma:root="true" ma:fieldsID="651909b29db30345942058d18a802ebf" ns3:_="" ns4:_="">
    <xsd:import namespace="32678723-8c06-45e1-8bd0-318b9868a43d"/>
    <xsd:import namespace="5789755c-de38-4fe3-9623-40afa3bba1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78723-8c06-45e1-8bd0-318b9868a4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89755c-de38-4fe3-9623-40afa3bba1e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678723-8c06-45e1-8bd0-318b9868a43d" xsi:nil="true"/>
  </documentManagement>
</p:properties>
</file>

<file path=customXml/itemProps1.xml><?xml version="1.0" encoding="utf-8"?>
<ds:datastoreItem xmlns:ds="http://schemas.openxmlformats.org/officeDocument/2006/customXml" ds:itemID="{690B299F-2E1C-4EDD-959B-128D276F77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678723-8c06-45e1-8bd0-318b9868a43d"/>
    <ds:schemaRef ds:uri="5789755c-de38-4fe3-9623-40afa3bba1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960DA8-E358-4958-8DC0-C1D6BDFA8C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63A0CE-70F6-4B5D-8EDC-38E83B0BFF3B}">
  <ds:schemaRefs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dcmitype/"/>
    <ds:schemaRef ds:uri="5789755c-de38-4fe3-9623-40afa3bba1e2"/>
    <ds:schemaRef ds:uri="32678723-8c06-45e1-8bd0-318b9868a43d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294</Words>
  <Application>Microsoft Office PowerPoint</Application>
  <PresentationFormat>Widescreen</PresentationFormat>
  <Paragraphs>101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 </vt:lpstr>
      <vt:lpstr>PowerPoint Presentation</vt:lpstr>
      <vt:lpstr>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</vt:vector>
  </TitlesOfParts>
  <Company>Frimley Health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BANSAL, Atul (FRIMLEY HEALTH NHS FOUNDATION TRUST)</dc:creator>
  <cp:lastModifiedBy>BANSAL, Atul (FRIMLEY HEALTH NHS FOUNDATION TRUST)</cp:lastModifiedBy>
  <cp:revision>15</cp:revision>
  <dcterms:created xsi:type="dcterms:W3CDTF">2024-09-02T18:45:04Z</dcterms:created>
  <dcterms:modified xsi:type="dcterms:W3CDTF">2025-02-24T18:20:35Z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0x010100831AA938FE962A45A3E19DCBCF209F91</vt:lpwstr>
  </property>
</Properties>
</file>