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1"/>
  </p:sldMasterIdLst>
  <p:sldIdLst>
    <p:sldId id="256" r:id="rId2"/>
    <p:sldId id="263" r:id="rId3"/>
    <p:sldId id="258" r:id="rId4"/>
    <p:sldId id="264" r:id="rId5"/>
    <p:sldId id="270" r:id="rId6"/>
    <p:sldId id="261" r:id="rId7"/>
    <p:sldId id="259" r:id="rId8"/>
    <p:sldId id="266" r:id="rId9"/>
    <p:sldId id="267" r:id="rId10"/>
    <p:sldId id="276" r:id="rId11"/>
    <p:sldId id="277" r:id="rId12"/>
    <p:sldId id="274" r:id="rId13"/>
    <p:sldId id="271" r:id="rId14"/>
    <p:sldId id="272" r:id="rId15"/>
    <p:sldId id="273" r:id="rId16"/>
    <p:sldId id="275" r:id="rId17"/>
    <p:sldId id="286" r:id="rId18"/>
    <p:sldId id="269" r:id="rId19"/>
    <p:sldId id="278" r:id="rId20"/>
    <p:sldId id="282" r:id="rId21"/>
    <p:sldId id="279" r:id="rId22"/>
    <p:sldId id="280" r:id="rId23"/>
  </p:sldIdLst>
  <p:sldSz cx="9144000" cy="6858000" type="screen4x3"/>
  <p:notesSz cx="6669088" cy="9867900"/>
  <p:defaultTextStyle>
    <a:defPPr>
      <a:defRPr lang="en-GB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9" autoAdjust="0"/>
    <p:restoredTop sz="94724" autoAdjust="0"/>
  </p:normalViewPr>
  <p:slideViewPr>
    <p:cSldViewPr snapToGrid="0" snapToObjects="1">
      <p:cViewPr varScale="1">
        <p:scale>
          <a:sx n="65" d="100"/>
          <a:sy n="65" d="100"/>
        </p:scale>
        <p:origin x="-1448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939BE-7821-B542-BADE-7F37CD40CAA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9831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A7425-718A-E648-948B-83AD33D5E04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120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F9C4D-8F7C-0542-B009-DBED700C5DB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555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F2700-0BA3-9348-8324-081A27DE7CE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99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C1B9A-B6E7-6F46-BC4C-4D8EE268DAA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7986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82238-B6E0-814B-8950-41C29496295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91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B41E8-4661-8549-9C45-1613F5B29F7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6165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A3A54-027E-DB4D-9647-58B36CBBE09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3759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8049-D6BC-894C-A31C-ED3ABE4D0DD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358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266A2-9CF4-7F4D-88A2-3EA1BE336A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5782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74A74-9F31-E84D-B79F-0B90F5DF047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4085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D65BFC-ACCB-2047-9A4F-E24BC55A2CF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2668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package" Target="../embeddings/Microsoft_Word_Document1.docx"/><Relationship Id="rId5" Type="http://schemas.openxmlformats.org/officeDocument/2006/relationships/image" Target="../media/image8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package" Target="../embeddings/Microsoft_Word_Document2.docx"/><Relationship Id="rId5" Type="http://schemas.openxmlformats.org/officeDocument/2006/relationships/image" Target="../media/image9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package" Target="../embeddings/Microsoft_Word_Document3.docx"/><Relationship Id="rId5" Type="http://schemas.openxmlformats.org/officeDocument/2006/relationships/image" Target="../media/image10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9493" y="36449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GB" sz="5400" dirty="0" smtClean="0">
                <a:solidFill>
                  <a:srgbClr val="FF6600"/>
                </a:solidFill>
              </a:rPr>
              <a:t/>
            </a:r>
            <a:br>
              <a:rPr lang="en-GB" sz="5400" dirty="0" smtClean="0">
                <a:solidFill>
                  <a:srgbClr val="FF6600"/>
                </a:solidFill>
              </a:rPr>
            </a:br>
            <a:r>
              <a:rPr lang="en-GB" sz="5400" dirty="0">
                <a:solidFill>
                  <a:srgbClr val="FF6600"/>
                </a:solidFill>
              </a:rPr>
              <a:t/>
            </a:r>
            <a:br>
              <a:rPr lang="en-GB" sz="5400" dirty="0">
                <a:solidFill>
                  <a:srgbClr val="FF6600"/>
                </a:solidFill>
              </a:rPr>
            </a:br>
            <a:r>
              <a:rPr lang="en-GB" sz="5400" dirty="0" smtClean="0">
                <a:solidFill>
                  <a:srgbClr val="FF6600"/>
                </a:solidFill>
              </a:rPr>
              <a:t>THE NEW INNING </a:t>
            </a:r>
            <a:br>
              <a:rPr lang="en-GB" sz="5400" dirty="0" smtClean="0">
                <a:solidFill>
                  <a:srgbClr val="FF6600"/>
                </a:solidFill>
              </a:rPr>
            </a:br>
            <a:r>
              <a:rPr lang="en-GB" sz="5400" dirty="0">
                <a:solidFill>
                  <a:srgbClr val="FF6600"/>
                </a:solidFill>
              </a:rPr>
              <a:t>A New Beginning</a:t>
            </a:r>
            <a:r>
              <a:rPr lang="en-GB" sz="5400" dirty="0" smtClean="0">
                <a:solidFill>
                  <a:srgbClr val="FF6600"/>
                </a:solidFill>
              </a:rPr>
              <a:t> </a:t>
            </a:r>
            <a:br>
              <a:rPr lang="en-GB" sz="5400" dirty="0" smtClean="0">
                <a:solidFill>
                  <a:srgbClr val="FF6600"/>
                </a:solidFill>
              </a:rPr>
            </a:br>
            <a:r>
              <a:rPr lang="en-GB" sz="5400" dirty="0">
                <a:solidFill>
                  <a:srgbClr val="FF6600"/>
                </a:solidFill>
              </a:rPr>
              <a:t/>
            </a:r>
            <a:br>
              <a:rPr lang="en-GB" sz="5400" dirty="0">
                <a:solidFill>
                  <a:srgbClr val="FF6600"/>
                </a:solidFill>
              </a:rPr>
            </a:br>
            <a:r>
              <a:rPr lang="en-GB" sz="5400" dirty="0" smtClean="0"/>
              <a:t> </a:t>
            </a:r>
            <a:endParaRPr lang="en-GB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209800"/>
            <a:ext cx="9480638" cy="1033585"/>
          </a:xfrm>
        </p:spPr>
        <p:txBody>
          <a:bodyPr>
            <a:normAutofit/>
          </a:bodyPr>
          <a:lstStyle/>
          <a:p>
            <a:r>
              <a:rPr lang="en-GB" sz="4800" dirty="0">
                <a:solidFill>
                  <a:srgbClr val="3366FF"/>
                </a:solidFill>
              </a:rPr>
              <a:t>Welcome to The Holistic </a:t>
            </a:r>
            <a:r>
              <a:rPr lang="en-GB" sz="4800" dirty="0" smtClean="0">
                <a:solidFill>
                  <a:srgbClr val="3366FF"/>
                </a:solidFill>
              </a:rPr>
              <a:t>Healing</a:t>
            </a:r>
            <a:endParaRPr lang="en-GB" sz="4800" dirty="0">
              <a:solidFill>
                <a:srgbClr val="3366FF"/>
              </a:solidFill>
            </a:endParaRPr>
          </a:p>
        </p:txBody>
      </p:sp>
      <p:pic>
        <p:nvPicPr>
          <p:cNvPr id="4" name="Picture 3" descr="TNI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414" y="0"/>
            <a:ext cx="2593586" cy="2374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04756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xmlns:p14="http://schemas.microsoft.com/office/powerpoint/2010/main" spd="slow">
        <p:checker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9493" y="3644900"/>
            <a:ext cx="7772400" cy="1470025"/>
          </a:xfrm>
        </p:spPr>
        <p:txBody>
          <a:bodyPr>
            <a:normAutofit/>
          </a:bodyPr>
          <a:lstStyle/>
          <a:p>
            <a:r>
              <a:rPr lang="en-GB" sz="5400" dirty="0" smtClean="0"/>
              <a:t> </a:t>
            </a:r>
            <a:endParaRPr lang="en-GB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209800"/>
            <a:ext cx="9480638" cy="1435100"/>
          </a:xfrm>
        </p:spPr>
        <p:txBody>
          <a:bodyPr>
            <a:normAutofit/>
          </a:bodyPr>
          <a:lstStyle/>
          <a:p>
            <a:r>
              <a:rPr lang="en-GB" sz="4800" dirty="0" smtClean="0">
                <a:solidFill>
                  <a:srgbClr val="3366FF"/>
                </a:solidFill>
              </a:rPr>
              <a:t> </a:t>
            </a:r>
            <a:endParaRPr lang="en-GB" sz="4800" dirty="0">
              <a:solidFill>
                <a:srgbClr val="3366FF"/>
              </a:solidFill>
            </a:endParaRPr>
          </a:p>
          <a:p>
            <a:endParaRPr lang="en-GB" sz="4800" dirty="0" smtClean="0">
              <a:solidFill>
                <a:srgbClr val="3366FF"/>
              </a:solidFill>
            </a:endParaRPr>
          </a:p>
          <a:p>
            <a:endParaRPr lang="en-GB" sz="4800" dirty="0">
              <a:solidFill>
                <a:srgbClr val="3366FF"/>
              </a:solidFill>
            </a:endParaRPr>
          </a:p>
        </p:txBody>
      </p:sp>
      <p:pic>
        <p:nvPicPr>
          <p:cNvPr id="4" name="Picture 3" descr="TNI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414" y="0"/>
            <a:ext cx="2593586" cy="2374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147161" y="219023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     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204850" y="1759699"/>
            <a:ext cx="893914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600" dirty="0" smtClean="0"/>
              <a:t>What is Life?</a:t>
            </a:r>
          </a:p>
          <a:p>
            <a:pPr algn="l"/>
            <a:endParaRPr lang="en-GB" sz="3600" dirty="0" smtClean="0"/>
          </a:p>
          <a:p>
            <a:pPr algn="l"/>
            <a:endParaRPr lang="en-GB" sz="3600" dirty="0" smtClean="0"/>
          </a:p>
          <a:p>
            <a:pPr algn="l"/>
            <a:r>
              <a:rPr lang="en-GB" sz="3600" dirty="0" smtClean="0"/>
              <a:t>What is Health?</a:t>
            </a:r>
          </a:p>
          <a:p>
            <a:pPr algn="l"/>
            <a:endParaRPr lang="en-GB" sz="3600" dirty="0"/>
          </a:p>
          <a:p>
            <a:pPr algn="l"/>
            <a:endParaRPr lang="en-GB" sz="3600" dirty="0" smtClean="0"/>
          </a:p>
          <a:p>
            <a:pPr algn="l"/>
            <a:r>
              <a:rPr lang="en-GB" sz="3600" dirty="0" smtClean="0"/>
              <a:t>What is Healthy Life?</a:t>
            </a:r>
          </a:p>
          <a:p>
            <a:pPr algn="l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409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" y="3886200"/>
            <a:ext cx="9480638" cy="1752600"/>
          </a:xfrm>
        </p:spPr>
        <p:txBody>
          <a:bodyPr>
            <a:normAutofit/>
          </a:bodyPr>
          <a:lstStyle/>
          <a:p>
            <a:r>
              <a:rPr lang="en-GB" sz="5400" dirty="0" smtClean="0">
                <a:solidFill>
                  <a:srgbClr val="3366FF"/>
                </a:solidFill>
              </a:rPr>
              <a:t> </a:t>
            </a:r>
            <a:endParaRPr lang="en-GB" sz="5400" dirty="0">
              <a:solidFill>
                <a:srgbClr val="3366FF"/>
              </a:solidFill>
            </a:endParaRPr>
          </a:p>
        </p:txBody>
      </p:sp>
      <p:pic>
        <p:nvPicPr>
          <p:cNvPr id="4" name="Picture 3" descr="TNI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414" y="0"/>
            <a:ext cx="2593586" cy="2374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266305" y="2212588"/>
            <a:ext cx="858322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600" dirty="0" smtClean="0"/>
              <a:t>Does our Education system teach us? </a:t>
            </a:r>
          </a:p>
          <a:p>
            <a:pPr algn="l"/>
            <a:endParaRPr lang="en-GB" sz="3600" dirty="0"/>
          </a:p>
          <a:p>
            <a:pPr algn="l"/>
            <a:r>
              <a:rPr lang="en-GB" sz="3600" dirty="0" smtClean="0"/>
              <a:t>Does our Healthcare institution heal us?</a:t>
            </a:r>
          </a:p>
          <a:p>
            <a:pPr algn="l"/>
            <a:endParaRPr lang="en-GB" sz="3600" dirty="0"/>
          </a:p>
          <a:p>
            <a:pPr algn="l"/>
            <a:r>
              <a:rPr lang="en-GB" sz="3600" dirty="0" smtClean="0"/>
              <a:t>Does our Society prepares us?</a:t>
            </a:r>
          </a:p>
        </p:txBody>
      </p:sp>
    </p:spTree>
    <p:extLst>
      <p:ext uri="{BB962C8B-B14F-4D97-AF65-F5344CB8AC3E}">
        <p14:creationId xmlns:p14="http://schemas.microsoft.com/office/powerpoint/2010/main" val="3223575254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9493" y="3644900"/>
            <a:ext cx="7772400" cy="1470025"/>
          </a:xfrm>
        </p:spPr>
        <p:txBody>
          <a:bodyPr>
            <a:normAutofit/>
          </a:bodyPr>
          <a:lstStyle/>
          <a:p>
            <a:r>
              <a:rPr lang="en-GB" sz="5400" dirty="0" smtClean="0"/>
              <a:t> </a:t>
            </a:r>
            <a:endParaRPr lang="en-GB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209800"/>
            <a:ext cx="9480638" cy="1435100"/>
          </a:xfrm>
        </p:spPr>
        <p:txBody>
          <a:bodyPr>
            <a:normAutofit/>
          </a:bodyPr>
          <a:lstStyle/>
          <a:p>
            <a:r>
              <a:rPr lang="en-GB" sz="4800" dirty="0" smtClean="0">
                <a:solidFill>
                  <a:srgbClr val="3366FF"/>
                </a:solidFill>
              </a:rPr>
              <a:t> </a:t>
            </a:r>
            <a:endParaRPr lang="en-GB" sz="4800" dirty="0">
              <a:solidFill>
                <a:srgbClr val="3366FF"/>
              </a:solidFill>
            </a:endParaRPr>
          </a:p>
          <a:p>
            <a:endParaRPr lang="en-GB" sz="4800" dirty="0" smtClean="0">
              <a:solidFill>
                <a:srgbClr val="3366FF"/>
              </a:solidFill>
            </a:endParaRPr>
          </a:p>
          <a:p>
            <a:endParaRPr lang="en-GB" sz="4800" dirty="0">
              <a:solidFill>
                <a:srgbClr val="3366FF"/>
              </a:solidFill>
            </a:endParaRPr>
          </a:p>
        </p:txBody>
      </p:sp>
      <p:pic>
        <p:nvPicPr>
          <p:cNvPr id="4" name="Picture 3" descr="TNI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414" y="0"/>
            <a:ext cx="2593586" cy="2374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147161" y="219023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     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184365" y="1759699"/>
            <a:ext cx="893914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400" dirty="0" smtClean="0"/>
              <a:t>Does our Education system teach us;</a:t>
            </a:r>
          </a:p>
          <a:p>
            <a:pPr algn="l"/>
            <a:endParaRPr lang="en-GB" sz="2400" dirty="0"/>
          </a:p>
          <a:p>
            <a:pPr algn="l"/>
            <a:r>
              <a:rPr lang="en-GB" sz="2400" dirty="0" smtClean="0"/>
              <a:t>-Critical thinking</a:t>
            </a:r>
            <a:endParaRPr lang="en-GB" sz="2400" dirty="0"/>
          </a:p>
          <a:p>
            <a:pPr algn="l"/>
            <a:r>
              <a:rPr lang="en-GB" sz="2400" dirty="0"/>
              <a:t>-Dietary </a:t>
            </a:r>
            <a:r>
              <a:rPr lang="en-GB" sz="2400" dirty="0" smtClean="0"/>
              <a:t>nourishment</a:t>
            </a:r>
            <a:endParaRPr lang="en-GB" sz="2400" dirty="0"/>
          </a:p>
          <a:p>
            <a:pPr algn="l"/>
            <a:r>
              <a:rPr lang="en-GB" sz="2400" dirty="0"/>
              <a:t>-Emotional </a:t>
            </a:r>
            <a:r>
              <a:rPr lang="en-GB" sz="2400" dirty="0" smtClean="0"/>
              <a:t>regulation</a:t>
            </a:r>
            <a:endParaRPr lang="en-GB" sz="2400" dirty="0"/>
          </a:p>
          <a:p>
            <a:pPr algn="l"/>
            <a:r>
              <a:rPr lang="en-GB" sz="2400" dirty="0"/>
              <a:t>-Relationships </a:t>
            </a:r>
            <a:r>
              <a:rPr lang="en-GB" sz="2400" dirty="0" smtClean="0"/>
              <a:t>expectations  </a:t>
            </a:r>
            <a:endParaRPr lang="en-GB" sz="2400" dirty="0"/>
          </a:p>
          <a:p>
            <a:pPr algn="l"/>
            <a:r>
              <a:rPr lang="en-GB" sz="2400" dirty="0"/>
              <a:t>-Finances </a:t>
            </a:r>
            <a:r>
              <a:rPr lang="en-GB" sz="2400" dirty="0" smtClean="0"/>
              <a:t>management </a:t>
            </a:r>
            <a:endParaRPr lang="en-GB" sz="2400" dirty="0"/>
          </a:p>
          <a:p>
            <a:pPr algn="l"/>
            <a:r>
              <a:rPr lang="en-GB" sz="2400" dirty="0"/>
              <a:t>-Societal </a:t>
            </a:r>
            <a:r>
              <a:rPr lang="en-GB" sz="2400" dirty="0" smtClean="0"/>
              <a:t>behaviour </a:t>
            </a:r>
            <a:endParaRPr lang="en-GB" sz="2400" dirty="0"/>
          </a:p>
          <a:p>
            <a:pPr algn="l"/>
            <a:r>
              <a:rPr lang="en-GB" sz="2400" dirty="0"/>
              <a:t>-Risk </a:t>
            </a:r>
            <a:r>
              <a:rPr lang="en-GB" sz="2400" dirty="0" smtClean="0"/>
              <a:t>stratification</a:t>
            </a:r>
            <a:endParaRPr lang="en-GB" sz="2400" dirty="0"/>
          </a:p>
          <a:p>
            <a:pPr algn="l"/>
            <a:r>
              <a:rPr lang="en-GB" sz="2400" dirty="0"/>
              <a:t>-Task prioritisation</a:t>
            </a:r>
          </a:p>
          <a:p>
            <a:pPr algn="l"/>
            <a:r>
              <a:rPr lang="en-GB" sz="2400" dirty="0"/>
              <a:t>-</a:t>
            </a:r>
            <a:r>
              <a:rPr lang="en-GB" sz="2400" dirty="0" err="1" smtClean="0"/>
              <a:t>Civilisational</a:t>
            </a:r>
            <a:r>
              <a:rPr lang="en-GB" sz="2400" dirty="0" smtClean="0"/>
              <a:t> sense</a:t>
            </a:r>
            <a:endParaRPr lang="en-GB" sz="2400" dirty="0"/>
          </a:p>
          <a:p>
            <a:pPr algn="l"/>
            <a:r>
              <a:rPr lang="en-GB" sz="2400" dirty="0"/>
              <a:t>-Cosmic </a:t>
            </a:r>
            <a:r>
              <a:rPr lang="en-GB" sz="2400" dirty="0" smtClean="0"/>
              <a:t>alignment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511198764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9493" y="3644900"/>
            <a:ext cx="7772400" cy="1470025"/>
          </a:xfrm>
        </p:spPr>
        <p:txBody>
          <a:bodyPr>
            <a:normAutofit/>
          </a:bodyPr>
          <a:lstStyle/>
          <a:p>
            <a:r>
              <a:rPr lang="en-GB" sz="5400" dirty="0" smtClean="0"/>
              <a:t> </a:t>
            </a:r>
            <a:endParaRPr lang="en-GB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209800"/>
            <a:ext cx="9480638" cy="1435100"/>
          </a:xfrm>
        </p:spPr>
        <p:txBody>
          <a:bodyPr>
            <a:normAutofit/>
          </a:bodyPr>
          <a:lstStyle/>
          <a:p>
            <a:r>
              <a:rPr lang="en-GB" sz="4800" dirty="0" smtClean="0">
                <a:solidFill>
                  <a:srgbClr val="3366FF"/>
                </a:solidFill>
              </a:rPr>
              <a:t> </a:t>
            </a:r>
            <a:endParaRPr lang="en-GB" sz="4800" dirty="0">
              <a:solidFill>
                <a:srgbClr val="3366FF"/>
              </a:solidFill>
            </a:endParaRPr>
          </a:p>
          <a:p>
            <a:endParaRPr lang="en-GB" sz="4800" dirty="0" smtClean="0">
              <a:solidFill>
                <a:srgbClr val="3366FF"/>
              </a:solidFill>
            </a:endParaRPr>
          </a:p>
          <a:p>
            <a:endParaRPr lang="en-GB" sz="4800" dirty="0">
              <a:solidFill>
                <a:srgbClr val="3366FF"/>
              </a:solidFill>
            </a:endParaRPr>
          </a:p>
        </p:txBody>
      </p:sp>
      <p:pic>
        <p:nvPicPr>
          <p:cNvPr id="4" name="Picture 3" descr="TNI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414" y="0"/>
            <a:ext cx="2593586" cy="2374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147161" y="219023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     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204850" y="1759699"/>
            <a:ext cx="8939149" cy="5355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 smtClean="0"/>
              <a:t>Is it HealthCare or </a:t>
            </a:r>
            <a:r>
              <a:rPr lang="en-GB" sz="2800" dirty="0" err="1" smtClean="0"/>
              <a:t>SickCare</a:t>
            </a:r>
            <a:r>
              <a:rPr lang="en-GB" sz="2800" dirty="0" smtClean="0"/>
              <a:t>?</a:t>
            </a:r>
          </a:p>
          <a:p>
            <a:pPr algn="l"/>
            <a:endParaRPr lang="en-GB" sz="2800" dirty="0"/>
          </a:p>
          <a:p>
            <a:pPr algn="l"/>
            <a:r>
              <a:rPr lang="en-GB" sz="2800" dirty="0" smtClean="0"/>
              <a:t>Is our Doctors/HCP healthy?</a:t>
            </a:r>
          </a:p>
          <a:p>
            <a:pPr algn="l"/>
            <a:endParaRPr lang="en-GB" sz="2800" dirty="0"/>
          </a:p>
          <a:p>
            <a:pPr algn="l"/>
            <a:r>
              <a:rPr lang="en-GB" sz="2800" dirty="0" smtClean="0"/>
              <a:t>Can Drs diagnose &amp; treat broken HealthCare? </a:t>
            </a:r>
          </a:p>
          <a:p>
            <a:pPr algn="l"/>
            <a:r>
              <a:rPr lang="en-GB" sz="2800" dirty="0" smtClean="0"/>
              <a:t> </a:t>
            </a:r>
          </a:p>
          <a:p>
            <a:pPr algn="l"/>
            <a:r>
              <a:rPr lang="en-GB" sz="2800" dirty="0" smtClean="0"/>
              <a:t>Do Drs discuss Nutrition, Exercise, </a:t>
            </a:r>
            <a:r>
              <a:rPr lang="en-GB" sz="2800" dirty="0" err="1" smtClean="0"/>
              <a:t>LifeStyle</a:t>
            </a:r>
            <a:r>
              <a:rPr lang="en-GB" sz="2800" dirty="0" smtClean="0"/>
              <a:t>?  </a:t>
            </a:r>
          </a:p>
          <a:p>
            <a:pPr algn="l"/>
            <a:endParaRPr lang="en-GB" sz="2800" dirty="0" smtClean="0"/>
          </a:p>
          <a:p>
            <a:pPr algn="l"/>
            <a:r>
              <a:rPr lang="en-GB" sz="2800" dirty="0" smtClean="0"/>
              <a:t>Does the World needs Doctors or Healers?</a:t>
            </a:r>
          </a:p>
          <a:p>
            <a:pPr algn="l"/>
            <a:endParaRPr lang="en-GB" sz="3600" dirty="0"/>
          </a:p>
          <a:p>
            <a:pPr algn="l"/>
            <a:endParaRPr lang="en-GB" sz="3600" dirty="0" smtClean="0"/>
          </a:p>
          <a:p>
            <a:pPr algn="l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6995136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NI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414" y="0"/>
            <a:ext cx="2593586" cy="2374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Doctors.jpe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0"/>
            <a:ext cx="40206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426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3926498"/>
          </a:xfrm>
        </p:spPr>
        <p:txBody>
          <a:bodyPr>
            <a:normAutofit fontScale="90000"/>
          </a:bodyPr>
          <a:lstStyle/>
          <a:p>
            <a:r>
              <a:rPr lang="en-GB" sz="5400" dirty="0" smtClean="0"/>
              <a:t/>
            </a:r>
            <a:br>
              <a:rPr lang="en-GB" sz="5400" dirty="0" smtClean="0"/>
            </a:br>
            <a:r>
              <a:rPr lang="en-GB" sz="5400" dirty="0"/>
              <a:t/>
            </a:r>
            <a:br>
              <a:rPr lang="en-GB" sz="5400" dirty="0"/>
            </a:br>
            <a:r>
              <a:rPr lang="en-GB" sz="5400" dirty="0" smtClean="0"/>
              <a:t/>
            </a:r>
            <a:br>
              <a:rPr lang="en-GB" sz="5400" dirty="0" smtClean="0"/>
            </a:br>
            <a:r>
              <a:rPr lang="en-GB" sz="5400" dirty="0"/>
              <a:t/>
            </a:r>
            <a:br>
              <a:rPr lang="en-GB" sz="5400" dirty="0"/>
            </a:br>
            <a:r>
              <a:rPr lang="en-GB" sz="5400" dirty="0" smtClean="0"/>
              <a:t/>
            </a:r>
            <a:br>
              <a:rPr lang="en-GB" sz="5400" dirty="0" smtClean="0"/>
            </a:br>
            <a:r>
              <a:rPr lang="en-GB" sz="5400" dirty="0"/>
              <a:t/>
            </a:r>
            <a:br>
              <a:rPr lang="en-GB" sz="5400" dirty="0"/>
            </a:br>
            <a:endParaRPr lang="en-GB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" y="3886200"/>
            <a:ext cx="9480638" cy="1752600"/>
          </a:xfrm>
        </p:spPr>
        <p:txBody>
          <a:bodyPr>
            <a:normAutofit/>
          </a:bodyPr>
          <a:lstStyle/>
          <a:p>
            <a:r>
              <a:rPr lang="en-GB" sz="5400" dirty="0" smtClean="0">
                <a:solidFill>
                  <a:srgbClr val="3366FF"/>
                </a:solidFill>
              </a:rPr>
              <a:t> </a:t>
            </a:r>
            <a:endParaRPr lang="en-GB" sz="5400" dirty="0">
              <a:solidFill>
                <a:srgbClr val="3366FF"/>
              </a:solidFill>
            </a:endParaRPr>
          </a:p>
        </p:txBody>
      </p:sp>
      <p:pic>
        <p:nvPicPr>
          <p:cNvPr id="4" name="Picture 3" descr="TNI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414" y="0"/>
            <a:ext cx="2593586" cy="2374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Health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23" y="0"/>
            <a:ext cx="58830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426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9493" y="3644900"/>
            <a:ext cx="7772400" cy="1470025"/>
          </a:xfrm>
        </p:spPr>
        <p:txBody>
          <a:bodyPr>
            <a:normAutofit/>
          </a:bodyPr>
          <a:lstStyle/>
          <a:p>
            <a:r>
              <a:rPr lang="en-GB" sz="5400" dirty="0" smtClean="0"/>
              <a:t> </a:t>
            </a:r>
            <a:endParaRPr lang="en-GB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209800"/>
            <a:ext cx="9480638" cy="1435100"/>
          </a:xfrm>
        </p:spPr>
        <p:txBody>
          <a:bodyPr>
            <a:normAutofit/>
          </a:bodyPr>
          <a:lstStyle/>
          <a:p>
            <a:r>
              <a:rPr lang="en-GB" sz="4800" dirty="0" smtClean="0">
                <a:solidFill>
                  <a:srgbClr val="3366FF"/>
                </a:solidFill>
              </a:rPr>
              <a:t> </a:t>
            </a:r>
            <a:endParaRPr lang="en-GB" sz="4800" dirty="0">
              <a:solidFill>
                <a:srgbClr val="3366FF"/>
              </a:solidFill>
            </a:endParaRPr>
          </a:p>
          <a:p>
            <a:endParaRPr lang="en-GB" sz="4800" dirty="0" smtClean="0">
              <a:solidFill>
                <a:srgbClr val="3366FF"/>
              </a:solidFill>
            </a:endParaRPr>
          </a:p>
          <a:p>
            <a:endParaRPr lang="en-GB" sz="4800" dirty="0">
              <a:solidFill>
                <a:srgbClr val="3366FF"/>
              </a:solidFill>
            </a:endParaRPr>
          </a:p>
        </p:txBody>
      </p:sp>
      <p:pic>
        <p:nvPicPr>
          <p:cNvPr id="4" name="Picture 3" descr="TNI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414" y="0"/>
            <a:ext cx="2593586" cy="2374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147161" y="219023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     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204850" y="1759699"/>
            <a:ext cx="893914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600" dirty="0" smtClean="0"/>
              <a:t>What is Life?</a:t>
            </a:r>
          </a:p>
          <a:p>
            <a:pPr algn="l"/>
            <a:endParaRPr lang="en-GB" sz="3600" dirty="0" smtClean="0"/>
          </a:p>
          <a:p>
            <a:pPr algn="l"/>
            <a:r>
              <a:rPr lang="en-GB" sz="3600" dirty="0" smtClean="0"/>
              <a:t>Life is a journey in pursuit of happiness.</a:t>
            </a:r>
          </a:p>
          <a:p>
            <a:pPr algn="l"/>
            <a:endParaRPr lang="en-GB" sz="3600" dirty="0"/>
          </a:p>
          <a:p>
            <a:pPr algn="l"/>
            <a:r>
              <a:rPr lang="en-GB" sz="2400" dirty="0"/>
              <a:t>Life is </a:t>
            </a:r>
            <a:r>
              <a:rPr lang="en-GB" sz="2400" dirty="0" smtClean="0"/>
              <a:t>also a </a:t>
            </a:r>
            <a:r>
              <a:rPr lang="en-GB" sz="2400" dirty="0"/>
              <a:t>journey on the unchartered terrain </a:t>
            </a:r>
            <a:r>
              <a:rPr lang="en-GB" sz="2400" dirty="0" smtClean="0"/>
              <a:t>where every driver creates own path while </a:t>
            </a:r>
            <a:r>
              <a:rPr lang="en-GB" sz="2400" dirty="0" err="1" smtClean="0"/>
              <a:t>noone</a:t>
            </a:r>
            <a:r>
              <a:rPr lang="en-GB" sz="2400" dirty="0" smtClean="0"/>
              <a:t> has map either. </a:t>
            </a:r>
            <a:r>
              <a:rPr lang="en-GB" sz="2400" dirty="0"/>
              <a:t>We grow up, create an imagination </a:t>
            </a:r>
            <a:r>
              <a:rPr lang="en-GB" sz="2400" dirty="0" smtClean="0"/>
              <a:t>filled map calling illusion </a:t>
            </a:r>
            <a:r>
              <a:rPr lang="en-GB" sz="2400" dirty="0"/>
              <a:t>as </a:t>
            </a:r>
            <a:r>
              <a:rPr lang="en-GB" sz="2400" dirty="0" smtClean="0"/>
              <a:t>perfection.</a:t>
            </a:r>
            <a:endParaRPr lang="en-GB" sz="2400" dirty="0"/>
          </a:p>
          <a:p>
            <a:pPr algn="l"/>
            <a:r>
              <a:rPr lang="en-GB" sz="2400" dirty="0"/>
              <a:t> </a:t>
            </a:r>
          </a:p>
          <a:p>
            <a:pPr algn="l"/>
            <a:r>
              <a:rPr lang="en-GB" sz="2400" dirty="0" smtClean="0"/>
              <a:t>Perfection is just a dynamic </a:t>
            </a:r>
            <a:r>
              <a:rPr lang="en-GB" sz="2400" dirty="0"/>
              <a:t>figment of an imagination </a:t>
            </a:r>
            <a:r>
              <a:rPr lang="en-GB" sz="2400" dirty="0" smtClean="0"/>
              <a:t>by </a:t>
            </a:r>
            <a:r>
              <a:rPr lang="en-GB" sz="2400" dirty="0"/>
              <a:t>juvenile mind lost in fantasy </a:t>
            </a:r>
            <a:r>
              <a:rPr lang="en-GB" sz="2400" dirty="0" smtClean="0"/>
              <a:t>land chasing a life that </a:t>
            </a:r>
            <a:r>
              <a:rPr lang="en-GB" sz="2400" dirty="0" err="1" smtClean="0"/>
              <a:t>doesn</a:t>
            </a:r>
            <a:r>
              <a:rPr lang="mr-IN" sz="2400" dirty="0" smtClean="0"/>
              <a:t>’</a:t>
            </a:r>
            <a:r>
              <a:rPr lang="en-GB" sz="2400" dirty="0" smtClean="0"/>
              <a:t>t exist adding burden on our own self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0592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9493" y="3644900"/>
            <a:ext cx="7772400" cy="1470025"/>
          </a:xfrm>
        </p:spPr>
        <p:txBody>
          <a:bodyPr>
            <a:normAutofit/>
          </a:bodyPr>
          <a:lstStyle/>
          <a:p>
            <a:r>
              <a:rPr lang="en-GB" sz="5400" dirty="0" smtClean="0"/>
              <a:t> </a:t>
            </a:r>
            <a:endParaRPr lang="en-GB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209800"/>
            <a:ext cx="9480638" cy="1435100"/>
          </a:xfrm>
        </p:spPr>
        <p:txBody>
          <a:bodyPr>
            <a:normAutofit/>
          </a:bodyPr>
          <a:lstStyle/>
          <a:p>
            <a:r>
              <a:rPr lang="en-GB" sz="4800" dirty="0" smtClean="0">
                <a:solidFill>
                  <a:srgbClr val="3366FF"/>
                </a:solidFill>
              </a:rPr>
              <a:t> </a:t>
            </a:r>
            <a:endParaRPr lang="en-GB" sz="4800" dirty="0">
              <a:solidFill>
                <a:srgbClr val="3366FF"/>
              </a:solidFill>
            </a:endParaRPr>
          </a:p>
          <a:p>
            <a:endParaRPr lang="en-GB" sz="4800" dirty="0" smtClean="0">
              <a:solidFill>
                <a:srgbClr val="3366FF"/>
              </a:solidFill>
            </a:endParaRPr>
          </a:p>
          <a:p>
            <a:endParaRPr lang="en-GB" sz="4800" dirty="0">
              <a:solidFill>
                <a:srgbClr val="3366FF"/>
              </a:solidFill>
            </a:endParaRPr>
          </a:p>
        </p:txBody>
      </p:sp>
      <p:pic>
        <p:nvPicPr>
          <p:cNvPr id="4" name="Picture 3" descr="TNI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414" y="0"/>
            <a:ext cx="2593586" cy="2374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147161" y="219023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     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204850" y="1759699"/>
            <a:ext cx="893914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600" dirty="0" smtClean="0"/>
              <a:t>What is Health?</a:t>
            </a:r>
          </a:p>
          <a:p>
            <a:pPr algn="l"/>
            <a:endParaRPr lang="en-GB" sz="3600" dirty="0"/>
          </a:p>
          <a:p>
            <a:pPr algn="l"/>
            <a:r>
              <a:rPr lang="en-GB" sz="3600" dirty="0" smtClean="0"/>
              <a:t>Health is synapse &amp; synergy of Mind, Body &amp; Soul</a:t>
            </a:r>
          </a:p>
          <a:p>
            <a:pPr algn="l"/>
            <a:endParaRPr lang="en-GB" sz="3600" dirty="0"/>
          </a:p>
          <a:p>
            <a:pPr algn="l"/>
            <a:r>
              <a:rPr lang="en-GB" sz="3600" dirty="0" smtClean="0"/>
              <a:t>Three interconnected domains</a:t>
            </a:r>
          </a:p>
          <a:p>
            <a:pPr algn="l"/>
            <a:r>
              <a:rPr lang="en-GB" sz="3600" dirty="0" err="1" smtClean="0"/>
              <a:t>TriAngle</a:t>
            </a:r>
            <a:r>
              <a:rPr lang="en-GB" sz="3600" dirty="0" smtClean="0"/>
              <a:t> of Healing</a:t>
            </a:r>
          </a:p>
          <a:p>
            <a:pPr algn="l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9369069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9493" y="3644900"/>
            <a:ext cx="7772400" cy="1470025"/>
          </a:xfrm>
        </p:spPr>
        <p:txBody>
          <a:bodyPr>
            <a:normAutofit/>
          </a:bodyPr>
          <a:lstStyle/>
          <a:p>
            <a:r>
              <a:rPr lang="en-GB" sz="5400" dirty="0" smtClean="0"/>
              <a:t> </a:t>
            </a:r>
            <a:endParaRPr lang="en-GB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209800"/>
            <a:ext cx="9480638" cy="1435100"/>
          </a:xfrm>
        </p:spPr>
        <p:txBody>
          <a:bodyPr>
            <a:normAutofit/>
          </a:bodyPr>
          <a:lstStyle/>
          <a:p>
            <a:r>
              <a:rPr lang="en-GB" sz="4800" dirty="0" smtClean="0">
                <a:solidFill>
                  <a:srgbClr val="3366FF"/>
                </a:solidFill>
              </a:rPr>
              <a:t> </a:t>
            </a:r>
            <a:endParaRPr lang="en-GB" sz="4800" dirty="0">
              <a:solidFill>
                <a:srgbClr val="3366FF"/>
              </a:solidFill>
            </a:endParaRPr>
          </a:p>
          <a:p>
            <a:endParaRPr lang="en-GB" sz="4800" dirty="0" smtClean="0">
              <a:solidFill>
                <a:srgbClr val="3366FF"/>
              </a:solidFill>
            </a:endParaRPr>
          </a:p>
          <a:p>
            <a:endParaRPr lang="en-GB" sz="4800" dirty="0">
              <a:solidFill>
                <a:srgbClr val="3366FF"/>
              </a:solidFill>
            </a:endParaRPr>
          </a:p>
        </p:txBody>
      </p:sp>
      <p:pic>
        <p:nvPicPr>
          <p:cNvPr id="4" name="Picture 3" descr="TNI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414" y="0"/>
            <a:ext cx="2593586" cy="2374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147161" y="219023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     </a:t>
            </a:r>
            <a:endParaRPr lang="en-GB" dirty="0"/>
          </a:p>
        </p:txBody>
      </p:sp>
      <p:pic>
        <p:nvPicPr>
          <p:cNvPr id="5" name="Picture 4" descr="Trident Global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23" y="0"/>
            <a:ext cx="612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438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9493" y="3644900"/>
            <a:ext cx="7772400" cy="1470025"/>
          </a:xfrm>
        </p:spPr>
        <p:txBody>
          <a:bodyPr>
            <a:normAutofit/>
          </a:bodyPr>
          <a:lstStyle/>
          <a:p>
            <a:r>
              <a:rPr lang="en-GB" sz="5400" dirty="0" smtClean="0"/>
              <a:t> </a:t>
            </a:r>
            <a:endParaRPr lang="en-GB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209800"/>
            <a:ext cx="9480638" cy="1435100"/>
          </a:xfrm>
        </p:spPr>
        <p:txBody>
          <a:bodyPr>
            <a:normAutofit/>
          </a:bodyPr>
          <a:lstStyle/>
          <a:p>
            <a:r>
              <a:rPr lang="en-GB" sz="4800" dirty="0" smtClean="0">
                <a:solidFill>
                  <a:srgbClr val="3366FF"/>
                </a:solidFill>
              </a:rPr>
              <a:t> </a:t>
            </a:r>
            <a:endParaRPr lang="en-GB" sz="4800" dirty="0">
              <a:solidFill>
                <a:srgbClr val="3366FF"/>
              </a:solidFill>
            </a:endParaRPr>
          </a:p>
          <a:p>
            <a:endParaRPr lang="en-GB" sz="4800" dirty="0" smtClean="0">
              <a:solidFill>
                <a:srgbClr val="3366FF"/>
              </a:solidFill>
            </a:endParaRPr>
          </a:p>
          <a:p>
            <a:endParaRPr lang="en-GB" sz="4800" dirty="0">
              <a:solidFill>
                <a:srgbClr val="3366FF"/>
              </a:solidFill>
            </a:endParaRPr>
          </a:p>
        </p:txBody>
      </p:sp>
      <p:pic>
        <p:nvPicPr>
          <p:cNvPr id="4" name="Picture 3" descr="TNI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414" y="0"/>
            <a:ext cx="2593586" cy="2374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147161" y="219023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     </a:t>
            </a:r>
            <a:endParaRPr lang="en-GB" dirty="0"/>
          </a:p>
        </p:txBody>
      </p:sp>
      <p:pic>
        <p:nvPicPr>
          <p:cNvPr id="5" name="Picture 4" descr="IMG_9964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400" y="0"/>
            <a:ext cx="39889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494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9493" y="3644900"/>
            <a:ext cx="7772400" cy="1470025"/>
          </a:xfrm>
        </p:spPr>
        <p:txBody>
          <a:bodyPr>
            <a:normAutofit/>
          </a:bodyPr>
          <a:lstStyle/>
          <a:p>
            <a:r>
              <a:rPr lang="en-GB" sz="5400" dirty="0" smtClean="0"/>
              <a:t> </a:t>
            </a:r>
            <a:endParaRPr lang="en-GB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209800"/>
            <a:ext cx="9480638" cy="1435100"/>
          </a:xfrm>
        </p:spPr>
        <p:txBody>
          <a:bodyPr>
            <a:normAutofit/>
          </a:bodyPr>
          <a:lstStyle/>
          <a:p>
            <a:r>
              <a:rPr lang="en-GB" sz="4800" dirty="0" smtClean="0">
                <a:solidFill>
                  <a:srgbClr val="3366FF"/>
                </a:solidFill>
              </a:rPr>
              <a:t> </a:t>
            </a:r>
            <a:endParaRPr lang="en-GB" sz="4800" dirty="0">
              <a:solidFill>
                <a:srgbClr val="3366FF"/>
              </a:solidFill>
            </a:endParaRPr>
          </a:p>
          <a:p>
            <a:endParaRPr lang="en-GB" sz="4800" dirty="0" smtClean="0">
              <a:solidFill>
                <a:srgbClr val="3366FF"/>
              </a:solidFill>
            </a:endParaRPr>
          </a:p>
          <a:p>
            <a:endParaRPr lang="en-GB" sz="4800" dirty="0">
              <a:solidFill>
                <a:srgbClr val="3366FF"/>
              </a:solidFill>
            </a:endParaRPr>
          </a:p>
        </p:txBody>
      </p:sp>
      <p:pic>
        <p:nvPicPr>
          <p:cNvPr id="4" name="Picture 3" descr="TNI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414" y="0"/>
            <a:ext cx="2593586" cy="2374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147161" y="219023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     </a:t>
            </a:r>
            <a:endParaRPr lang="en-GB" dirty="0"/>
          </a:p>
        </p:txBody>
      </p:sp>
      <p:pic>
        <p:nvPicPr>
          <p:cNvPr id="5" name="Picture 4" descr="MBS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65" y="1249703"/>
            <a:ext cx="6096000" cy="51917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25672" y="593837"/>
            <a:ext cx="509934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TRIANGLE of HEALING 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15675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9493" y="3644900"/>
            <a:ext cx="7772400" cy="1470025"/>
          </a:xfrm>
        </p:spPr>
        <p:txBody>
          <a:bodyPr>
            <a:normAutofit/>
          </a:bodyPr>
          <a:lstStyle/>
          <a:p>
            <a:r>
              <a:rPr lang="en-GB" sz="5400" dirty="0" smtClean="0"/>
              <a:t> </a:t>
            </a:r>
            <a:endParaRPr lang="en-GB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209800"/>
            <a:ext cx="9480638" cy="1435100"/>
          </a:xfrm>
        </p:spPr>
        <p:txBody>
          <a:bodyPr>
            <a:normAutofit/>
          </a:bodyPr>
          <a:lstStyle/>
          <a:p>
            <a:r>
              <a:rPr lang="en-GB" sz="4800" dirty="0" smtClean="0">
                <a:solidFill>
                  <a:srgbClr val="3366FF"/>
                </a:solidFill>
              </a:rPr>
              <a:t> </a:t>
            </a:r>
            <a:endParaRPr lang="en-GB" sz="4800" dirty="0">
              <a:solidFill>
                <a:srgbClr val="3366FF"/>
              </a:solidFill>
            </a:endParaRPr>
          </a:p>
          <a:p>
            <a:endParaRPr lang="en-GB" sz="4800" dirty="0" smtClean="0">
              <a:solidFill>
                <a:srgbClr val="3366FF"/>
              </a:solidFill>
            </a:endParaRPr>
          </a:p>
          <a:p>
            <a:endParaRPr lang="en-GB" sz="4800" dirty="0">
              <a:solidFill>
                <a:srgbClr val="3366FF"/>
              </a:solidFill>
            </a:endParaRPr>
          </a:p>
        </p:txBody>
      </p:sp>
      <p:pic>
        <p:nvPicPr>
          <p:cNvPr id="4" name="Picture 3" descr="TNI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414" y="0"/>
            <a:ext cx="2593586" cy="2374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147161" y="219023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     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204850" y="1759699"/>
            <a:ext cx="893914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600" dirty="0" smtClean="0"/>
              <a:t>Mind</a:t>
            </a:r>
          </a:p>
          <a:p>
            <a:pPr algn="l"/>
            <a:endParaRPr lang="en-GB" sz="3600" dirty="0" smtClean="0"/>
          </a:p>
          <a:p>
            <a:pPr algn="l"/>
            <a:r>
              <a:rPr lang="en-GB" sz="3600" dirty="0" smtClean="0"/>
              <a:t>Happiness VS Contentment</a:t>
            </a:r>
          </a:p>
          <a:p>
            <a:pPr algn="l"/>
            <a:endParaRPr lang="en-GB" sz="3600" dirty="0"/>
          </a:p>
          <a:p>
            <a:pPr algn="l"/>
            <a:r>
              <a:rPr lang="en-GB" sz="3600" dirty="0" smtClean="0"/>
              <a:t>What defines Happiness &amp; are you?</a:t>
            </a:r>
          </a:p>
          <a:p>
            <a:pPr algn="l"/>
            <a:r>
              <a:rPr lang="en-GB" sz="3600" dirty="0" smtClean="0"/>
              <a:t>Why not &amp; how to?</a:t>
            </a:r>
          </a:p>
          <a:p>
            <a:pPr algn="l"/>
            <a:r>
              <a:rPr lang="en-GB" sz="3600" dirty="0" smtClean="0"/>
              <a:t>Self-care VS Self</a:t>
            </a:r>
            <a:r>
              <a:rPr lang="en-GB" sz="3600" smtClean="0"/>
              <a:t>-centric</a:t>
            </a:r>
            <a:endParaRPr lang="en-GB" sz="3600" dirty="0" smtClean="0"/>
          </a:p>
          <a:p>
            <a:pPr algn="l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4663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9493" y="3644900"/>
            <a:ext cx="7772400" cy="1470025"/>
          </a:xfrm>
        </p:spPr>
        <p:txBody>
          <a:bodyPr>
            <a:normAutofit/>
          </a:bodyPr>
          <a:lstStyle/>
          <a:p>
            <a:r>
              <a:rPr lang="en-GB" sz="5400" dirty="0" smtClean="0"/>
              <a:t> </a:t>
            </a:r>
            <a:endParaRPr lang="en-GB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209800"/>
            <a:ext cx="9480638" cy="1435100"/>
          </a:xfrm>
        </p:spPr>
        <p:txBody>
          <a:bodyPr>
            <a:normAutofit/>
          </a:bodyPr>
          <a:lstStyle/>
          <a:p>
            <a:r>
              <a:rPr lang="en-GB" sz="4800" dirty="0" smtClean="0">
                <a:solidFill>
                  <a:srgbClr val="3366FF"/>
                </a:solidFill>
              </a:rPr>
              <a:t> </a:t>
            </a:r>
            <a:endParaRPr lang="en-GB" sz="4800" dirty="0">
              <a:solidFill>
                <a:srgbClr val="3366FF"/>
              </a:solidFill>
            </a:endParaRPr>
          </a:p>
          <a:p>
            <a:endParaRPr lang="en-GB" sz="4800" dirty="0" smtClean="0">
              <a:solidFill>
                <a:srgbClr val="3366FF"/>
              </a:solidFill>
            </a:endParaRPr>
          </a:p>
          <a:p>
            <a:endParaRPr lang="en-GB" sz="4800" dirty="0">
              <a:solidFill>
                <a:srgbClr val="3366FF"/>
              </a:solidFill>
            </a:endParaRPr>
          </a:p>
        </p:txBody>
      </p:sp>
      <p:pic>
        <p:nvPicPr>
          <p:cNvPr id="4" name="Picture 3" descr="TNI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414" y="0"/>
            <a:ext cx="2593586" cy="2374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147161" y="219023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     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204850" y="1759699"/>
            <a:ext cx="893914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600" dirty="0" smtClean="0"/>
              <a:t>Body</a:t>
            </a:r>
          </a:p>
          <a:p>
            <a:pPr algn="l"/>
            <a:endParaRPr lang="en-GB" sz="3600" dirty="0"/>
          </a:p>
          <a:p>
            <a:pPr algn="l"/>
            <a:r>
              <a:rPr lang="en-GB" sz="3600" dirty="0" smtClean="0"/>
              <a:t>Diet &amp; </a:t>
            </a:r>
            <a:r>
              <a:rPr lang="en-GB" sz="3600" dirty="0" smtClean="0"/>
              <a:t>Nutrition</a:t>
            </a:r>
          </a:p>
          <a:p>
            <a:pPr algn="l"/>
            <a:r>
              <a:rPr lang="en-GB" sz="3600" smtClean="0"/>
              <a:t>Vitamins(D) </a:t>
            </a:r>
            <a:r>
              <a:rPr lang="en-GB" sz="3600" dirty="0" smtClean="0"/>
              <a:t>&amp; Minerals</a:t>
            </a:r>
            <a:endParaRPr lang="en-GB" sz="3600" dirty="0" smtClean="0"/>
          </a:p>
          <a:p>
            <a:pPr algn="l"/>
            <a:r>
              <a:rPr lang="en-GB" sz="3600" dirty="0" smtClean="0"/>
              <a:t>Fitness &amp; Exercise </a:t>
            </a:r>
          </a:p>
          <a:p>
            <a:pPr algn="l"/>
            <a:r>
              <a:rPr lang="en-GB" sz="3600" dirty="0" smtClean="0"/>
              <a:t>Breathing coordination </a:t>
            </a:r>
          </a:p>
          <a:p>
            <a:pPr algn="l"/>
            <a:r>
              <a:rPr lang="en-GB" sz="3600" dirty="0" smtClean="0"/>
              <a:t>Sleep, Rest &amp; Recovery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4244663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9493" y="3644900"/>
            <a:ext cx="7772400" cy="1470025"/>
          </a:xfrm>
        </p:spPr>
        <p:txBody>
          <a:bodyPr>
            <a:normAutofit/>
          </a:bodyPr>
          <a:lstStyle/>
          <a:p>
            <a:r>
              <a:rPr lang="en-GB" sz="5400" dirty="0" smtClean="0"/>
              <a:t> </a:t>
            </a:r>
            <a:endParaRPr lang="en-GB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209800"/>
            <a:ext cx="9480638" cy="1435100"/>
          </a:xfrm>
        </p:spPr>
        <p:txBody>
          <a:bodyPr>
            <a:normAutofit/>
          </a:bodyPr>
          <a:lstStyle/>
          <a:p>
            <a:r>
              <a:rPr lang="en-GB" sz="4800" dirty="0" smtClean="0">
                <a:solidFill>
                  <a:srgbClr val="3366FF"/>
                </a:solidFill>
              </a:rPr>
              <a:t> </a:t>
            </a:r>
            <a:endParaRPr lang="en-GB" sz="4800" dirty="0">
              <a:solidFill>
                <a:srgbClr val="3366FF"/>
              </a:solidFill>
            </a:endParaRPr>
          </a:p>
          <a:p>
            <a:endParaRPr lang="en-GB" sz="4800" dirty="0" smtClean="0">
              <a:solidFill>
                <a:srgbClr val="3366FF"/>
              </a:solidFill>
            </a:endParaRPr>
          </a:p>
          <a:p>
            <a:endParaRPr lang="en-GB" sz="4800" dirty="0">
              <a:solidFill>
                <a:srgbClr val="3366FF"/>
              </a:solidFill>
            </a:endParaRPr>
          </a:p>
        </p:txBody>
      </p:sp>
      <p:pic>
        <p:nvPicPr>
          <p:cNvPr id="4" name="Picture 3" descr="TNI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414" y="0"/>
            <a:ext cx="2593586" cy="2374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147161" y="219023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     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204850" y="1759699"/>
            <a:ext cx="893914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600" dirty="0" smtClean="0"/>
              <a:t>Soul</a:t>
            </a:r>
            <a:endParaRPr lang="en-GB" dirty="0"/>
          </a:p>
          <a:p>
            <a:pPr algn="l"/>
            <a:endParaRPr lang="en-GB" sz="3600" dirty="0" smtClean="0"/>
          </a:p>
          <a:p>
            <a:pPr algn="l"/>
            <a:r>
              <a:rPr lang="en-GB" sz="3600" dirty="0" smtClean="0"/>
              <a:t>Contentment </a:t>
            </a:r>
          </a:p>
          <a:p>
            <a:pPr algn="l"/>
            <a:r>
              <a:rPr lang="en-GB" sz="3600" dirty="0"/>
              <a:t>Purpose of Life </a:t>
            </a:r>
            <a:endParaRPr lang="en-GB" sz="3600" dirty="0" smtClean="0"/>
          </a:p>
          <a:p>
            <a:pPr algn="l"/>
            <a:r>
              <a:rPr lang="en-GB" sz="3600" dirty="0" smtClean="0"/>
              <a:t>Right, Wrong or Righteous</a:t>
            </a:r>
          </a:p>
          <a:p>
            <a:pPr algn="l"/>
            <a:r>
              <a:rPr lang="en-GB" sz="3600" dirty="0" smtClean="0"/>
              <a:t>Soul is window to Cosmos connected by neural net as multi </a:t>
            </a:r>
            <a:r>
              <a:rPr lang="en-GB" sz="3600" dirty="0" err="1" smtClean="0"/>
              <a:t>UniVerses</a:t>
            </a:r>
            <a:r>
              <a:rPr lang="en-GB" sz="3600" dirty="0" smtClean="0"/>
              <a:t> in </a:t>
            </a:r>
            <a:r>
              <a:rPr lang="en-GB" sz="3600" dirty="0" err="1" smtClean="0"/>
              <a:t>MultiVerse</a:t>
            </a:r>
            <a:endParaRPr lang="en-GB" sz="3600" dirty="0" smtClean="0"/>
          </a:p>
        </p:txBody>
      </p:sp>
    </p:spTree>
    <p:extLst>
      <p:ext uri="{BB962C8B-B14F-4D97-AF65-F5344CB8AC3E}">
        <p14:creationId xmlns:p14="http://schemas.microsoft.com/office/powerpoint/2010/main" val="4244663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9493" y="3644900"/>
            <a:ext cx="7772400" cy="1470025"/>
          </a:xfrm>
        </p:spPr>
        <p:txBody>
          <a:bodyPr>
            <a:normAutofit/>
          </a:bodyPr>
          <a:lstStyle/>
          <a:p>
            <a:r>
              <a:rPr lang="en-GB" sz="5400" dirty="0" smtClean="0"/>
              <a:t> </a:t>
            </a:r>
            <a:endParaRPr lang="en-GB" sz="5400" dirty="0"/>
          </a:p>
        </p:txBody>
      </p:sp>
      <p:pic>
        <p:nvPicPr>
          <p:cNvPr id="4" name="Picture 3" descr="TNI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414" y="0"/>
            <a:ext cx="2593586" cy="2374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147161" y="219023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     </a:t>
            </a:r>
            <a:endParaRPr lang="en-GB" dirty="0"/>
          </a:p>
        </p:txBody>
      </p:sp>
      <p:pic>
        <p:nvPicPr>
          <p:cNvPr id="8" name="Picture 7" descr="Eye Nebula.jpe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00"/>
            <a:ext cx="91440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5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9493" y="3644900"/>
            <a:ext cx="7772400" cy="1470025"/>
          </a:xfrm>
        </p:spPr>
        <p:txBody>
          <a:bodyPr>
            <a:normAutofit/>
          </a:bodyPr>
          <a:lstStyle/>
          <a:p>
            <a:r>
              <a:rPr lang="en-GB" sz="5400" dirty="0" smtClean="0"/>
              <a:t> </a:t>
            </a:r>
            <a:endParaRPr lang="en-GB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209800"/>
            <a:ext cx="9480638" cy="1435100"/>
          </a:xfrm>
        </p:spPr>
        <p:txBody>
          <a:bodyPr>
            <a:normAutofit/>
          </a:bodyPr>
          <a:lstStyle/>
          <a:p>
            <a:r>
              <a:rPr lang="en-GB" sz="4800" dirty="0" smtClean="0">
                <a:solidFill>
                  <a:srgbClr val="3366FF"/>
                </a:solidFill>
              </a:rPr>
              <a:t> </a:t>
            </a:r>
            <a:endParaRPr lang="en-GB" sz="4800" dirty="0">
              <a:solidFill>
                <a:srgbClr val="3366FF"/>
              </a:solidFill>
            </a:endParaRPr>
          </a:p>
          <a:p>
            <a:endParaRPr lang="en-GB" sz="4800" dirty="0" smtClean="0">
              <a:solidFill>
                <a:srgbClr val="3366FF"/>
              </a:solidFill>
            </a:endParaRPr>
          </a:p>
          <a:p>
            <a:endParaRPr lang="en-GB" sz="4800" dirty="0">
              <a:solidFill>
                <a:srgbClr val="3366FF"/>
              </a:solidFill>
            </a:endParaRPr>
          </a:p>
        </p:txBody>
      </p:sp>
      <p:pic>
        <p:nvPicPr>
          <p:cNvPr id="4" name="Picture 3" descr="TNI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414" y="0"/>
            <a:ext cx="2593586" cy="2374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147161" y="219023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     </a:t>
            </a:r>
            <a:endParaRPr lang="en-GB" dirty="0"/>
          </a:p>
        </p:txBody>
      </p:sp>
      <p:pic>
        <p:nvPicPr>
          <p:cNvPr id="5" name="Picture 4" descr="MBS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65" y="1249703"/>
            <a:ext cx="6096000" cy="51917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25672" y="593837"/>
            <a:ext cx="509934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TRIANGLE of HEALING 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417962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9493" y="3644900"/>
            <a:ext cx="7772400" cy="1470025"/>
          </a:xfrm>
        </p:spPr>
        <p:txBody>
          <a:bodyPr>
            <a:normAutofit/>
          </a:bodyPr>
          <a:lstStyle/>
          <a:p>
            <a:r>
              <a:rPr lang="en-GB" sz="5400" dirty="0" smtClean="0"/>
              <a:t> </a:t>
            </a:r>
            <a:endParaRPr lang="en-GB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209800"/>
            <a:ext cx="9480638" cy="1435100"/>
          </a:xfrm>
        </p:spPr>
        <p:txBody>
          <a:bodyPr>
            <a:normAutofit/>
          </a:bodyPr>
          <a:lstStyle/>
          <a:p>
            <a:r>
              <a:rPr lang="en-GB" sz="4800" dirty="0" smtClean="0">
                <a:solidFill>
                  <a:srgbClr val="3366FF"/>
                </a:solidFill>
              </a:rPr>
              <a:t> </a:t>
            </a:r>
            <a:endParaRPr lang="en-GB" sz="4800" dirty="0">
              <a:solidFill>
                <a:srgbClr val="3366FF"/>
              </a:solidFill>
            </a:endParaRPr>
          </a:p>
          <a:p>
            <a:endParaRPr lang="en-GB" sz="4800" dirty="0" smtClean="0">
              <a:solidFill>
                <a:srgbClr val="3366FF"/>
              </a:solidFill>
            </a:endParaRPr>
          </a:p>
          <a:p>
            <a:endParaRPr lang="en-GB" sz="4800" dirty="0">
              <a:solidFill>
                <a:srgbClr val="3366FF"/>
              </a:solidFill>
            </a:endParaRPr>
          </a:p>
        </p:txBody>
      </p:sp>
      <p:pic>
        <p:nvPicPr>
          <p:cNvPr id="4" name="Picture 3" descr="TNI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414" y="0"/>
            <a:ext cx="2593586" cy="2374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147161" y="219023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     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1" y="225356"/>
            <a:ext cx="65504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600" dirty="0" smtClean="0"/>
              <a:t>Mind, Body &amp; Soul Map</a:t>
            </a:r>
          </a:p>
          <a:p>
            <a:pPr algn="l"/>
            <a:endParaRPr lang="en-GB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0239462"/>
              </p:ext>
            </p:extLst>
          </p:nvPr>
        </p:nvGraphicFramePr>
        <p:xfrm>
          <a:off x="3014294" y="1612900"/>
          <a:ext cx="27876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Document" r:id="rId4" imgW="5270500" imgH="7683500" progId="Word.Document.12">
                  <p:embed/>
                </p:oleObj>
              </mc:Choice>
              <mc:Fallback>
                <p:oleObj name="Document" r:id="rId4" imgW="5270500" imgH="76835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14294" y="1612900"/>
                        <a:ext cx="278765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77082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9493" y="3644900"/>
            <a:ext cx="7772400" cy="1470025"/>
          </a:xfrm>
        </p:spPr>
        <p:txBody>
          <a:bodyPr>
            <a:normAutofit/>
          </a:bodyPr>
          <a:lstStyle/>
          <a:p>
            <a:r>
              <a:rPr lang="en-GB" sz="5400" dirty="0" smtClean="0"/>
              <a:t> </a:t>
            </a:r>
            <a:endParaRPr lang="en-GB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209800"/>
            <a:ext cx="9480638" cy="1435100"/>
          </a:xfrm>
        </p:spPr>
        <p:txBody>
          <a:bodyPr>
            <a:normAutofit/>
          </a:bodyPr>
          <a:lstStyle/>
          <a:p>
            <a:r>
              <a:rPr lang="en-GB" sz="4800" dirty="0" smtClean="0">
                <a:solidFill>
                  <a:srgbClr val="3366FF"/>
                </a:solidFill>
              </a:rPr>
              <a:t> </a:t>
            </a:r>
            <a:endParaRPr lang="en-GB" sz="4800" dirty="0">
              <a:solidFill>
                <a:srgbClr val="3366FF"/>
              </a:solidFill>
            </a:endParaRPr>
          </a:p>
          <a:p>
            <a:endParaRPr lang="en-GB" sz="4800" dirty="0" smtClean="0">
              <a:solidFill>
                <a:srgbClr val="3366FF"/>
              </a:solidFill>
            </a:endParaRPr>
          </a:p>
          <a:p>
            <a:endParaRPr lang="en-GB" sz="4800" dirty="0">
              <a:solidFill>
                <a:srgbClr val="3366FF"/>
              </a:solidFill>
            </a:endParaRPr>
          </a:p>
        </p:txBody>
      </p:sp>
      <p:pic>
        <p:nvPicPr>
          <p:cNvPr id="4" name="Picture 3" descr="TNI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414" y="0"/>
            <a:ext cx="2593586" cy="2374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147161" y="219023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     </a:t>
            </a:r>
            <a:endParaRPr lang="en-GB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9928019"/>
              </p:ext>
            </p:extLst>
          </p:nvPr>
        </p:nvGraphicFramePr>
        <p:xfrm>
          <a:off x="2856092" y="434115"/>
          <a:ext cx="3434080" cy="55143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Document" r:id="rId4" imgW="5283200" imgH="8483600" progId="Word.Document.12">
                  <p:embed/>
                </p:oleObj>
              </mc:Choice>
              <mc:Fallback>
                <p:oleObj name="Document" r:id="rId4" imgW="5283200" imgH="84836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856092" y="434115"/>
                        <a:ext cx="3434080" cy="55143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92516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9493" y="3644900"/>
            <a:ext cx="7772400" cy="1470025"/>
          </a:xfrm>
        </p:spPr>
        <p:txBody>
          <a:bodyPr>
            <a:normAutofit/>
          </a:bodyPr>
          <a:lstStyle/>
          <a:p>
            <a:r>
              <a:rPr lang="en-GB" sz="5400" dirty="0" smtClean="0"/>
              <a:t> </a:t>
            </a:r>
            <a:endParaRPr lang="en-GB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209800"/>
            <a:ext cx="9480638" cy="1435100"/>
          </a:xfrm>
        </p:spPr>
        <p:txBody>
          <a:bodyPr>
            <a:normAutofit/>
          </a:bodyPr>
          <a:lstStyle/>
          <a:p>
            <a:r>
              <a:rPr lang="en-GB" sz="4800" dirty="0" smtClean="0">
                <a:solidFill>
                  <a:srgbClr val="3366FF"/>
                </a:solidFill>
              </a:rPr>
              <a:t> </a:t>
            </a:r>
            <a:endParaRPr lang="en-GB" sz="4800" dirty="0">
              <a:solidFill>
                <a:srgbClr val="3366FF"/>
              </a:solidFill>
            </a:endParaRPr>
          </a:p>
          <a:p>
            <a:endParaRPr lang="en-GB" sz="4800" dirty="0" smtClean="0">
              <a:solidFill>
                <a:srgbClr val="3366FF"/>
              </a:solidFill>
            </a:endParaRPr>
          </a:p>
          <a:p>
            <a:endParaRPr lang="en-GB" sz="4800" dirty="0">
              <a:solidFill>
                <a:srgbClr val="3366FF"/>
              </a:solidFill>
            </a:endParaRPr>
          </a:p>
        </p:txBody>
      </p:sp>
      <p:pic>
        <p:nvPicPr>
          <p:cNvPr id="4" name="Picture 3" descr="TNI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414" y="0"/>
            <a:ext cx="2593586" cy="2374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147161" y="219023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     </a:t>
            </a:r>
            <a:endParaRPr lang="en-GB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8398600"/>
              </p:ext>
            </p:extLst>
          </p:nvPr>
        </p:nvGraphicFramePr>
        <p:xfrm>
          <a:off x="2758989" y="639404"/>
          <a:ext cx="3794760" cy="5532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Document" r:id="rId4" imgW="5270500" imgH="7683500" progId="Word.Document.12">
                  <p:embed/>
                </p:oleObj>
              </mc:Choice>
              <mc:Fallback>
                <p:oleObj name="Document" r:id="rId4" imgW="5270500" imgH="76835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758989" y="639404"/>
                        <a:ext cx="3794760" cy="55321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92516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9493" y="3644900"/>
            <a:ext cx="7772400" cy="1470025"/>
          </a:xfrm>
        </p:spPr>
        <p:txBody>
          <a:bodyPr>
            <a:normAutofit/>
          </a:bodyPr>
          <a:lstStyle/>
          <a:p>
            <a:r>
              <a:rPr lang="en-GB" sz="5400" dirty="0" smtClean="0"/>
              <a:t> </a:t>
            </a:r>
            <a:endParaRPr lang="en-GB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209800"/>
            <a:ext cx="9480638" cy="1435100"/>
          </a:xfrm>
        </p:spPr>
        <p:txBody>
          <a:bodyPr>
            <a:normAutofit/>
          </a:bodyPr>
          <a:lstStyle/>
          <a:p>
            <a:r>
              <a:rPr lang="en-GB" sz="4800" dirty="0" smtClean="0">
                <a:solidFill>
                  <a:srgbClr val="3366FF"/>
                </a:solidFill>
              </a:rPr>
              <a:t> </a:t>
            </a:r>
            <a:endParaRPr lang="en-GB" sz="4800" dirty="0">
              <a:solidFill>
                <a:srgbClr val="3366FF"/>
              </a:solidFill>
            </a:endParaRPr>
          </a:p>
          <a:p>
            <a:endParaRPr lang="en-GB" sz="4800" dirty="0" smtClean="0">
              <a:solidFill>
                <a:srgbClr val="3366FF"/>
              </a:solidFill>
            </a:endParaRPr>
          </a:p>
          <a:p>
            <a:endParaRPr lang="en-GB" sz="4800" dirty="0">
              <a:solidFill>
                <a:srgbClr val="3366FF"/>
              </a:solidFill>
            </a:endParaRPr>
          </a:p>
        </p:txBody>
      </p:sp>
      <p:pic>
        <p:nvPicPr>
          <p:cNvPr id="4" name="Picture 3" descr="TNI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414" y="0"/>
            <a:ext cx="2593586" cy="2374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147161" y="219023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     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204850" y="1780186"/>
            <a:ext cx="8939149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600" dirty="0" smtClean="0"/>
              <a:t>Healers;</a:t>
            </a:r>
          </a:p>
          <a:p>
            <a:pPr algn="l"/>
            <a:endParaRPr lang="en-GB" sz="3600" dirty="0"/>
          </a:p>
          <a:p>
            <a:pPr algn="l"/>
            <a:r>
              <a:rPr lang="en-GB" sz="3600" dirty="0" smtClean="0"/>
              <a:t>-</a:t>
            </a:r>
            <a:r>
              <a:rPr lang="en-GB" sz="3600" dirty="0" err="1" smtClean="0"/>
              <a:t>ProActive</a:t>
            </a:r>
            <a:endParaRPr lang="en-GB" sz="3600" dirty="0" smtClean="0"/>
          </a:p>
          <a:p>
            <a:pPr algn="l"/>
            <a:r>
              <a:rPr lang="en-GB" sz="3600" dirty="0" smtClean="0"/>
              <a:t>-Healers heals World</a:t>
            </a:r>
          </a:p>
          <a:p>
            <a:pPr algn="l"/>
            <a:r>
              <a:rPr lang="en-GB" sz="3600" dirty="0" smtClean="0"/>
              <a:t>-Cosmos heals Healers</a:t>
            </a:r>
          </a:p>
          <a:p>
            <a:pPr algn="l"/>
            <a:endParaRPr lang="en-GB" sz="3600" dirty="0"/>
          </a:p>
          <a:p>
            <a:pPr algn="l"/>
            <a:r>
              <a:rPr lang="en-GB" sz="3600" dirty="0" smtClean="0"/>
              <a:t>You are The Healer.</a:t>
            </a:r>
          </a:p>
          <a:p>
            <a:pPr algn="l"/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992516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9493" y="3644900"/>
            <a:ext cx="7772400" cy="1470025"/>
          </a:xfrm>
        </p:spPr>
        <p:txBody>
          <a:bodyPr>
            <a:normAutofit/>
          </a:bodyPr>
          <a:lstStyle/>
          <a:p>
            <a:r>
              <a:rPr lang="en-GB" sz="5400" dirty="0" smtClean="0"/>
              <a:t> </a:t>
            </a:r>
            <a:endParaRPr lang="en-GB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209800"/>
            <a:ext cx="9480638" cy="1435100"/>
          </a:xfrm>
        </p:spPr>
        <p:txBody>
          <a:bodyPr>
            <a:normAutofit/>
          </a:bodyPr>
          <a:lstStyle/>
          <a:p>
            <a:r>
              <a:rPr lang="en-GB" sz="4800" dirty="0" smtClean="0">
                <a:solidFill>
                  <a:srgbClr val="3366FF"/>
                </a:solidFill>
              </a:rPr>
              <a:t> </a:t>
            </a:r>
            <a:endParaRPr lang="en-GB" sz="4800" dirty="0">
              <a:solidFill>
                <a:srgbClr val="3366FF"/>
              </a:solidFill>
            </a:endParaRPr>
          </a:p>
          <a:p>
            <a:endParaRPr lang="en-GB" sz="4800" dirty="0" smtClean="0">
              <a:solidFill>
                <a:srgbClr val="3366FF"/>
              </a:solidFill>
            </a:endParaRPr>
          </a:p>
          <a:p>
            <a:endParaRPr lang="en-GB" sz="4800" dirty="0">
              <a:solidFill>
                <a:srgbClr val="3366FF"/>
              </a:solidFill>
            </a:endParaRPr>
          </a:p>
        </p:txBody>
      </p:sp>
      <p:pic>
        <p:nvPicPr>
          <p:cNvPr id="4" name="Picture 3" descr="TNI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414" y="0"/>
            <a:ext cx="2593586" cy="2374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147161" y="219023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     </a:t>
            </a:r>
            <a:endParaRPr lang="en-GB" dirty="0"/>
          </a:p>
        </p:txBody>
      </p:sp>
      <p:pic>
        <p:nvPicPr>
          <p:cNvPr id="5" name="Picture 4" descr="Namah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46" y="1357071"/>
            <a:ext cx="10426903" cy="4575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516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NI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TNI.thmx</Template>
  <TotalTime>650</TotalTime>
  <Words>335</Words>
  <Application>Microsoft Macintosh PowerPoint</Application>
  <PresentationFormat>On-screen Show (4:3)</PresentationFormat>
  <Paragraphs>135</Paragraphs>
  <Slides>22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TNI</vt:lpstr>
      <vt:lpstr>Document</vt:lpstr>
      <vt:lpstr>  THE NEW INNING  A New Beginning    </vt:lpstr>
      <vt:lpstr> </vt:lpstr>
      <vt:lpstr>PowerPoint Presentation</vt:lpstr>
      <vt:lpstr> </vt:lpstr>
      <vt:lpstr> </vt:lpstr>
      <vt:lpstr>PowerPoint Presentation</vt:lpstr>
      <vt:lpstr>     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Inning New Beginning </dc:title>
  <dc:creator>Atul Bansal</dc:creator>
  <cp:lastModifiedBy>Atul Bansal</cp:lastModifiedBy>
  <cp:revision>46</cp:revision>
  <cp:lastPrinted>2024-02-13T00:19:42Z</cp:lastPrinted>
  <dcterms:created xsi:type="dcterms:W3CDTF">2024-02-12T16:19:08Z</dcterms:created>
  <dcterms:modified xsi:type="dcterms:W3CDTF">2024-02-15T17:39:38Z</dcterms:modified>
</cp:coreProperties>
</file>